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256" r:id="rId5"/>
    <p:sldId id="258" r:id="rId6"/>
    <p:sldId id="259" r:id="rId7"/>
    <p:sldId id="289" r:id="rId8"/>
    <p:sldId id="257" r:id="rId9"/>
    <p:sldId id="280" r:id="rId10"/>
    <p:sldId id="281" r:id="rId11"/>
    <p:sldId id="291" r:id="rId12"/>
    <p:sldId id="292" r:id="rId13"/>
    <p:sldId id="266" r:id="rId14"/>
    <p:sldId id="293" r:id="rId15"/>
    <p:sldId id="294" r:id="rId16"/>
    <p:sldId id="282" r:id="rId17"/>
    <p:sldId id="287" r:id="rId18"/>
    <p:sldId id="268" r:id="rId19"/>
    <p:sldId id="284" r:id="rId20"/>
    <p:sldId id="285" r:id="rId21"/>
    <p:sldId id="283" r:id="rId22"/>
    <p:sldId id="271" r:id="rId23"/>
    <p:sldId id="272" r:id="rId24"/>
    <p:sldId id="273" r:id="rId25"/>
    <p:sldId id="275" r:id="rId26"/>
    <p:sldId id="288" r:id="rId27"/>
    <p:sldId id="274" r:id="rId28"/>
    <p:sldId id="276" r:id="rId29"/>
    <p:sldId id="295" r:id="rId30"/>
    <p:sldId id="296" r:id="rId31"/>
    <p:sldId id="279" r:id="rId32"/>
    <p:sldId id="297" r:id="rId33"/>
    <p:sldId id="290"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FCE613-F624-42A6-B739-250CAEEAD311}" v="544" dt="2021-08-26T21:08:24.914"/>
    <p1510:client id="{8AF7EE59-8A94-47AF-B022-CBA086C16D8F}" v="2" dt="2021-08-26T17:04:53.576"/>
    <p1510:client id="{9392846E-F93A-432F-9C75-41F1808676A3}" v="287" dt="2021-08-26T14:01:53.753"/>
    <p1510:client id="{D762519E-D8CD-EC48-83B3-81A2876771FA}" v="3662" dt="2021-08-26T22:04:06.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t Nagar" userId="S::rajatnagar@uchicago.edu::9a119f33-0620-4866-8b72-a94f47c45be8" providerId="AD" clId="Web-{9392846E-F93A-432F-9C75-41F1808676A3}"/>
    <pc:docChg chg="modSld">
      <pc:chgData name="Rajat Nagar" userId="S::rajatnagar@uchicago.edu::9a119f33-0620-4866-8b72-a94f47c45be8" providerId="AD" clId="Web-{9392846E-F93A-432F-9C75-41F1808676A3}" dt="2021-08-26T14:01:52.597" v="139" actId="20577"/>
      <pc:docMkLst>
        <pc:docMk/>
      </pc:docMkLst>
      <pc:sldChg chg="addSp delSp modSp">
        <pc:chgData name="Rajat Nagar" userId="S::rajatnagar@uchicago.edu::9a119f33-0620-4866-8b72-a94f47c45be8" providerId="AD" clId="Web-{9392846E-F93A-432F-9C75-41F1808676A3}" dt="2021-08-26T14:01:52.597" v="139" actId="20577"/>
        <pc:sldMkLst>
          <pc:docMk/>
          <pc:sldMk cId="2721790345" sldId="259"/>
        </pc:sldMkLst>
        <pc:spChg chg="del">
          <ac:chgData name="Rajat Nagar" userId="S::rajatnagar@uchicago.edu::9a119f33-0620-4866-8b72-a94f47c45be8" providerId="AD" clId="Web-{9392846E-F93A-432F-9C75-41F1808676A3}" dt="2021-08-26T13:59:46.703" v="0"/>
          <ac:spMkLst>
            <pc:docMk/>
            <pc:sldMk cId="2721790345" sldId="259"/>
            <ac:spMk id="3" creationId="{C31940E8-39BE-8D4B-BD4E-DC30EFEE8A51}"/>
          </ac:spMkLst>
        </pc:spChg>
        <pc:spChg chg="add mod">
          <ac:chgData name="Rajat Nagar" userId="S::rajatnagar@uchicago.edu::9a119f33-0620-4866-8b72-a94f47c45be8" providerId="AD" clId="Web-{9392846E-F93A-432F-9C75-41F1808676A3}" dt="2021-08-26T14:01:52.597" v="139" actId="20577"/>
          <ac:spMkLst>
            <pc:docMk/>
            <pc:sldMk cId="2721790345" sldId="259"/>
            <ac:spMk id="4" creationId="{871E8552-D1F7-4D51-9D22-BF67852187D3}"/>
          </ac:spMkLst>
        </pc:spChg>
      </pc:sldChg>
    </pc:docChg>
  </pc:docChgLst>
  <pc:docChgLst>
    <pc:chgData name="Rajat Nagar" userId="9a119f33-0620-4866-8b72-a94f47c45be8" providerId="ADAL" clId="{D762519E-D8CD-EC48-83B3-81A2876771FA}"/>
    <pc:docChg chg="undo custSel addSld delSld modSld sldOrd">
      <pc:chgData name="Rajat Nagar" userId="9a119f33-0620-4866-8b72-a94f47c45be8" providerId="ADAL" clId="{D762519E-D8CD-EC48-83B3-81A2876771FA}" dt="2021-08-26T22:04:06.619" v="3687" actId="255"/>
      <pc:docMkLst>
        <pc:docMk/>
      </pc:docMkLst>
      <pc:sldChg chg="modSp mod">
        <pc:chgData name="Rajat Nagar" userId="9a119f33-0620-4866-8b72-a94f47c45be8" providerId="ADAL" clId="{D762519E-D8CD-EC48-83B3-81A2876771FA}" dt="2021-08-26T21:52:14.696" v="3549" actId="20577"/>
        <pc:sldMkLst>
          <pc:docMk/>
          <pc:sldMk cId="3870198063" sldId="256"/>
        </pc:sldMkLst>
        <pc:spChg chg="mod">
          <ac:chgData name="Rajat Nagar" userId="9a119f33-0620-4866-8b72-a94f47c45be8" providerId="ADAL" clId="{D762519E-D8CD-EC48-83B3-81A2876771FA}" dt="2021-08-26T21:52:14.696" v="3549" actId="20577"/>
          <ac:spMkLst>
            <pc:docMk/>
            <pc:sldMk cId="3870198063" sldId="256"/>
            <ac:spMk id="3" creationId="{D0D87EB9-DE7E-9540-BDD1-C9BF0331D232}"/>
          </ac:spMkLst>
        </pc:spChg>
      </pc:sldChg>
      <pc:sldChg chg="modSp mod">
        <pc:chgData name="Rajat Nagar" userId="9a119f33-0620-4866-8b72-a94f47c45be8" providerId="ADAL" clId="{D762519E-D8CD-EC48-83B3-81A2876771FA}" dt="2021-08-26T20:10:38.389" v="2861" actId="20577"/>
        <pc:sldMkLst>
          <pc:docMk/>
          <pc:sldMk cId="3711600199" sldId="258"/>
        </pc:sldMkLst>
        <pc:spChg chg="mod">
          <ac:chgData name="Rajat Nagar" userId="9a119f33-0620-4866-8b72-a94f47c45be8" providerId="ADAL" clId="{D762519E-D8CD-EC48-83B3-81A2876771FA}" dt="2021-08-26T20:10:38.389" v="2861" actId="20577"/>
          <ac:spMkLst>
            <pc:docMk/>
            <pc:sldMk cId="3711600199" sldId="258"/>
            <ac:spMk id="2" creationId="{5BE1EC76-E2B8-3042-B30A-F3907B35EE5A}"/>
          </ac:spMkLst>
        </pc:spChg>
      </pc:sldChg>
      <pc:sldChg chg="addSp delSp modSp mod">
        <pc:chgData name="Rajat Nagar" userId="9a119f33-0620-4866-8b72-a94f47c45be8" providerId="ADAL" clId="{D762519E-D8CD-EC48-83B3-81A2876771FA}" dt="2021-08-26T20:54:05.450" v="3477" actId="1076"/>
        <pc:sldMkLst>
          <pc:docMk/>
          <pc:sldMk cId="2721790345" sldId="259"/>
        </pc:sldMkLst>
        <pc:spChg chg="mod">
          <ac:chgData name="Rajat Nagar" userId="9a119f33-0620-4866-8b72-a94f47c45be8" providerId="ADAL" clId="{D762519E-D8CD-EC48-83B3-81A2876771FA}" dt="2021-08-26T20:44:35.541" v="3177" actId="20577"/>
          <ac:spMkLst>
            <pc:docMk/>
            <pc:sldMk cId="2721790345" sldId="259"/>
            <ac:spMk id="2" creationId="{DE13A202-FAC8-F245-B0DE-B29E58E87E86}"/>
          </ac:spMkLst>
        </pc:spChg>
        <pc:spChg chg="add del mod">
          <ac:chgData name="Rajat Nagar" userId="9a119f33-0620-4866-8b72-a94f47c45be8" providerId="ADAL" clId="{D762519E-D8CD-EC48-83B3-81A2876771FA}" dt="2021-08-26T20:14:33.586" v="2961" actId="478"/>
          <ac:spMkLst>
            <pc:docMk/>
            <pc:sldMk cId="2721790345" sldId="259"/>
            <ac:spMk id="3" creationId="{6D8B5999-263F-D64C-B1FE-D14861E02A65}"/>
          </ac:spMkLst>
        </pc:spChg>
        <pc:spChg chg="add del mod">
          <ac:chgData name="Rajat Nagar" userId="9a119f33-0620-4866-8b72-a94f47c45be8" providerId="ADAL" clId="{D762519E-D8CD-EC48-83B3-81A2876771FA}" dt="2021-08-26T20:14:37.135" v="2962" actId="478"/>
          <ac:spMkLst>
            <pc:docMk/>
            <pc:sldMk cId="2721790345" sldId="259"/>
            <ac:spMk id="5" creationId="{9D9FC39B-B421-6E46-A55A-4D4C2C652108}"/>
          </ac:spMkLst>
        </pc:spChg>
        <pc:spChg chg="add del mod">
          <ac:chgData name="Rajat Nagar" userId="9a119f33-0620-4866-8b72-a94f47c45be8" providerId="ADAL" clId="{D762519E-D8CD-EC48-83B3-81A2876771FA}" dt="2021-08-26T20:14:38.984" v="2963" actId="478"/>
          <ac:spMkLst>
            <pc:docMk/>
            <pc:sldMk cId="2721790345" sldId="259"/>
            <ac:spMk id="6" creationId="{56D4E872-6CEC-954B-884C-03E09AEA7CCB}"/>
          </ac:spMkLst>
        </pc:spChg>
        <pc:spChg chg="add mod">
          <ac:chgData name="Rajat Nagar" userId="9a119f33-0620-4866-8b72-a94f47c45be8" providerId="ADAL" clId="{D762519E-D8CD-EC48-83B3-81A2876771FA}" dt="2021-08-26T20:45:28.082" v="3203" actId="1038"/>
          <ac:spMkLst>
            <pc:docMk/>
            <pc:sldMk cId="2721790345" sldId="259"/>
            <ac:spMk id="17" creationId="{2FC97481-1FDE-7843-9732-B57346E1635E}"/>
          </ac:spMkLst>
        </pc:spChg>
        <pc:spChg chg="add mod">
          <ac:chgData name="Rajat Nagar" userId="9a119f33-0620-4866-8b72-a94f47c45be8" providerId="ADAL" clId="{D762519E-D8CD-EC48-83B3-81A2876771FA}" dt="2021-08-26T20:45:35.540" v="3209" actId="20577"/>
          <ac:spMkLst>
            <pc:docMk/>
            <pc:sldMk cId="2721790345" sldId="259"/>
            <ac:spMk id="18" creationId="{854254D5-819D-7F45-BF70-E914E94D7E3B}"/>
          </ac:spMkLst>
        </pc:spChg>
        <pc:spChg chg="add mod">
          <ac:chgData name="Rajat Nagar" userId="9a119f33-0620-4866-8b72-a94f47c45be8" providerId="ADAL" clId="{D762519E-D8CD-EC48-83B3-81A2876771FA}" dt="2021-08-26T20:43:24.372" v="3145" actId="1076"/>
          <ac:spMkLst>
            <pc:docMk/>
            <pc:sldMk cId="2721790345" sldId="259"/>
            <ac:spMk id="19" creationId="{80284EFD-D4BF-F74B-8706-FD81773F1729}"/>
          </ac:spMkLst>
        </pc:spChg>
        <pc:spChg chg="add mod">
          <ac:chgData name="Rajat Nagar" userId="9a119f33-0620-4866-8b72-a94f47c45be8" providerId="ADAL" clId="{D762519E-D8CD-EC48-83B3-81A2876771FA}" dt="2021-08-26T20:43:28.990" v="3146" actId="1076"/>
          <ac:spMkLst>
            <pc:docMk/>
            <pc:sldMk cId="2721790345" sldId="259"/>
            <ac:spMk id="20" creationId="{947FDA5A-1CD0-E943-9309-08D7F3F38895}"/>
          </ac:spMkLst>
        </pc:spChg>
        <pc:spChg chg="add mod">
          <ac:chgData name="Rajat Nagar" userId="9a119f33-0620-4866-8b72-a94f47c45be8" providerId="ADAL" clId="{D762519E-D8CD-EC48-83B3-81A2876771FA}" dt="2021-08-26T20:44:25.778" v="3174" actId="207"/>
          <ac:spMkLst>
            <pc:docMk/>
            <pc:sldMk cId="2721790345" sldId="259"/>
            <ac:spMk id="21" creationId="{1CE9C034-B81E-1F47-8BF4-CAC094BBCD36}"/>
          </ac:spMkLst>
        </pc:spChg>
        <pc:spChg chg="add mod">
          <ac:chgData name="Rajat Nagar" userId="9a119f33-0620-4866-8b72-a94f47c45be8" providerId="ADAL" clId="{D762519E-D8CD-EC48-83B3-81A2876771FA}" dt="2021-08-26T20:53:59.831" v="3476" actId="164"/>
          <ac:spMkLst>
            <pc:docMk/>
            <pc:sldMk cId="2721790345" sldId="259"/>
            <ac:spMk id="24" creationId="{56403590-F67D-5C42-86FC-7AA780D87C65}"/>
          </ac:spMkLst>
        </pc:spChg>
        <pc:spChg chg="add del mod">
          <ac:chgData name="Rajat Nagar" userId="9a119f33-0620-4866-8b72-a94f47c45be8" providerId="ADAL" clId="{D762519E-D8CD-EC48-83B3-81A2876771FA}" dt="2021-08-26T20:47:03.393" v="3240" actId="478"/>
          <ac:spMkLst>
            <pc:docMk/>
            <pc:sldMk cId="2721790345" sldId="259"/>
            <ac:spMk id="25" creationId="{7F4DE437-D2C4-2242-8DA1-C784A7687F34}"/>
          </ac:spMkLst>
        </pc:spChg>
        <pc:spChg chg="add del mod">
          <ac:chgData name="Rajat Nagar" userId="9a119f33-0620-4866-8b72-a94f47c45be8" providerId="ADAL" clId="{D762519E-D8CD-EC48-83B3-81A2876771FA}" dt="2021-08-26T20:47:15.856" v="3254" actId="478"/>
          <ac:spMkLst>
            <pc:docMk/>
            <pc:sldMk cId="2721790345" sldId="259"/>
            <ac:spMk id="26" creationId="{46DABCE4-3855-F145-BE3B-B651C30CC672}"/>
          </ac:spMkLst>
        </pc:spChg>
        <pc:spChg chg="add mod">
          <ac:chgData name="Rajat Nagar" userId="9a119f33-0620-4866-8b72-a94f47c45be8" providerId="ADAL" clId="{D762519E-D8CD-EC48-83B3-81A2876771FA}" dt="2021-08-26T20:53:59.831" v="3476" actId="164"/>
          <ac:spMkLst>
            <pc:docMk/>
            <pc:sldMk cId="2721790345" sldId="259"/>
            <ac:spMk id="27" creationId="{0551DF8C-FDB2-E246-8FA9-7FD2F0D42289}"/>
          </ac:spMkLst>
        </pc:spChg>
        <pc:spChg chg="add mod">
          <ac:chgData name="Rajat Nagar" userId="9a119f33-0620-4866-8b72-a94f47c45be8" providerId="ADAL" clId="{D762519E-D8CD-EC48-83B3-81A2876771FA}" dt="2021-08-26T20:53:59.831" v="3476" actId="164"/>
          <ac:spMkLst>
            <pc:docMk/>
            <pc:sldMk cId="2721790345" sldId="259"/>
            <ac:spMk id="28" creationId="{CCCC29BE-7C44-5F41-A36E-219EEB65B390}"/>
          </ac:spMkLst>
        </pc:spChg>
        <pc:spChg chg="add del mod">
          <ac:chgData name="Rajat Nagar" userId="9a119f33-0620-4866-8b72-a94f47c45be8" providerId="ADAL" clId="{D762519E-D8CD-EC48-83B3-81A2876771FA}" dt="2021-08-26T20:48:26.453" v="3269" actId="478"/>
          <ac:spMkLst>
            <pc:docMk/>
            <pc:sldMk cId="2721790345" sldId="259"/>
            <ac:spMk id="29" creationId="{C9AE3EA6-C522-AB40-A65D-1683E4B005C2}"/>
          </ac:spMkLst>
        </pc:spChg>
        <pc:spChg chg="add mod">
          <ac:chgData name="Rajat Nagar" userId="9a119f33-0620-4866-8b72-a94f47c45be8" providerId="ADAL" clId="{D762519E-D8CD-EC48-83B3-81A2876771FA}" dt="2021-08-26T20:53:59.831" v="3476" actId="164"/>
          <ac:spMkLst>
            <pc:docMk/>
            <pc:sldMk cId="2721790345" sldId="259"/>
            <ac:spMk id="30" creationId="{B070AFA0-A69E-8840-8304-1AF611BB1DF1}"/>
          </ac:spMkLst>
        </pc:spChg>
        <pc:spChg chg="add mod">
          <ac:chgData name="Rajat Nagar" userId="9a119f33-0620-4866-8b72-a94f47c45be8" providerId="ADAL" clId="{D762519E-D8CD-EC48-83B3-81A2876771FA}" dt="2021-08-26T20:53:59.831" v="3476" actId="164"/>
          <ac:spMkLst>
            <pc:docMk/>
            <pc:sldMk cId="2721790345" sldId="259"/>
            <ac:spMk id="31" creationId="{65B93ABF-DF71-AA47-ACA1-16A3FA1F421F}"/>
          </ac:spMkLst>
        </pc:spChg>
        <pc:spChg chg="add del mod">
          <ac:chgData name="Rajat Nagar" userId="9a119f33-0620-4866-8b72-a94f47c45be8" providerId="ADAL" clId="{D762519E-D8CD-EC48-83B3-81A2876771FA}" dt="2021-08-26T20:50:54.847" v="3343"/>
          <ac:spMkLst>
            <pc:docMk/>
            <pc:sldMk cId="2721790345" sldId="259"/>
            <ac:spMk id="32" creationId="{E3C0E437-53CC-EE40-8ACE-FB2F5367A466}"/>
          </ac:spMkLst>
        </pc:spChg>
        <pc:grpChg chg="add mod">
          <ac:chgData name="Rajat Nagar" userId="9a119f33-0620-4866-8b72-a94f47c45be8" providerId="ADAL" clId="{D762519E-D8CD-EC48-83B3-81A2876771FA}" dt="2021-08-26T20:54:05.450" v="3477" actId="1076"/>
          <ac:grpSpMkLst>
            <pc:docMk/>
            <pc:sldMk cId="2721790345" sldId="259"/>
            <ac:grpSpMk id="33" creationId="{6E67D52A-CD1D-0444-8BA9-2C9CE4D4F830}"/>
          </ac:grpSpMkLst>
        </pc:grpChg>
        <pc:picChg chg="add del mod">
          <ac:chgData name="Rajat Nagar" userId="9a119f33-0620-4866-8b72-a94f47c45be8" providerId="ADAL" clId="{D762519E-D8CD-EC48-83B3-81A2876771FA}" dt="2021-08-26T20:25:37.316" v="2976" actId="478"/>
          <ac:picMkLst>
            <pc:docMk/>
            <pc:sldMk cId="2721790345" sldId="259"/>
            <ac:picMk id="8" creationId="{5613A408-A8D0-D347-8D65-FA2834E54024}"/>
          </ac:picMkLst>
        </pc:picChg>
        <pc:picChg chg="add mod">
          <ac:chgData name="Rajat Nagar" userId="9a119f33-0620-4866-8b72-a94f47c45be8" providerId="ADAL" clId="{D762519E-D8CD-EC48-83B3-81A2876771FA}" dt="2021-08-26T20:32:11.144" v="2988" actId="1076"/>
          <ac:picMkLst>
            <pc:docMk/>
            <pc:sldMk cId="2721790345" sldId="259"/>
            <ac:picMk id="10" creationId="{5B5F16D8-7DCC-1542-A9DD-DC5EF40A6DEA}"/>
          </ac:picMkLst>
        </pc:picChg>
        <pc:picChg chg="add mod">
          <ac:chgData name="Rajat Nagar" userId="9a119f33-0620-4866-8b72-a94f47c45be8" providerId="ADAL" clId="{D762519E-D8CD-EC48-83B3-81A2876771FA}" dt="2021-08-26T20:32:13.322" v="2989" actId="1076"/>
          <ac:picMkLst>
            <pc:docMk/>
            <pc:sldMk cId="2721790345" sldId="259"/>
            <ac:picMk id="12" creationId="{30E4CC96-3878-DA46-BE9A-7AD264E105A0}"/>
          </ac:picMkLst>
        </pc:picChg>
        <pc:picChg chg="add del mod">
          <ac:chgData name="Rajat Nagar" userId="9a119f33-0620-4866-8b72-a94f47c45be8" providerId="ADAL" clId="{D762519E-D8CD-EC48-83B3-81A2876771FA}" dt="2021-08-26T20:29:42.860" v="2982" actId="478"/>
          <ac:picMkLst>
            <pc:docMk/>
            <pc:sldMk cId="2721790345" sldId="259"/>
            <ac:picMk id="14" creationId="{FFC6F08A-9E40-A04A-9123-893E6C3A3CBA}"/>
          </ac:picMkLst>
        </pc:picChg>
        <pc:picChg chg="add del mod">
          <ac:chgData name="Rajat Nagar" userId="9a119f33-0620-4866-8b72-a94f47c45be8" providerId="ADAL" clId="{D762519E-D8CD-EC48-83B3-81A2876771FA}" dt="2021-08-26T20:43:11.625" v="3141" actId="478"/>
          <ac:picMkLst>
            <pc:docMk/>
            <pc:sldMk cId="2721790345" sldId="259"/>
            <ac:picMk id="16" creationId="{F799C59C-14D5-434A-848B-A1FCB6383E77}"/>
          </ac:picMkLst>
        </pc:picChg>
        <pc:picChg chg="add mod">
          <ac:chgData name="Rajat Nagar" userId="9a119f33-0620-4866-8b72-a94f47c45be8" providerId="ADAL" clId="{D762519E-D8CD-EC48-83B3-81A2876771FA}" dt="2021-08-26T20:43:18.016" v="3144" actId="1076"/>
          <ac:picMkLst>
            <pc:docMk/>
            <pc:sldMk cId="2721790345" sldId="259"/>
            <ac:picMk id="23" creationId="{218AECE8-8F16-B04A-8E99-FDE8821DD7B7}"/>
          </ac:picMkLst>
        </pc:picChg>
      </pc:sldChg>
      <pc:sldChg chg="del">
        <pc:chgData name="Rajat Nagar" userId="9a119f33-0620-4866-8b72-a94f47c45be8" providerId="ADAL" clId="{D762519E-D8CD-EC48-83B3-81A2876771FA}" dt="2021-08-26T21:04:14.307" v="3522" actId="2696"/>
        <pc:sldMkLst>
          <pc:docMk/>
          <pc:sldMk cId="1912933789" sldId="260"/>
        </pc:sldMkLst>
      </pc:sldChg>
      <pc:sldChg chg="del">
        <pc:chgData name="Rajat Nagar" userId="9a119f33-0620-4866-8b72-a94f47c45be8" providerId="ADAL" clId="{D762519E-D8CD-EC48-83B3-81A2876771FA}" dt="2021-08-26T21:54:17.986" v="3559" actId="2696"/>
        <pc:sldMkLst>
          <pc:docMk/>
          <pc:sldMk cId="1730769102" sldId="261"/>
        </pc:sldMkLst>
      </pc:sldChg>
      <pc:sldChg chg="del">
        <pc:chgData name="Rajat Nagar" userId="9a119f33-0620-4866-8b72-a94f47c45be8" providerId="ADAL" clId="{D762519E-D8CD-EC48-83B3-81A2876771FA}" dt="2021-08-26T21:57:13.111" v="3579" actId="2696"/>
        <pc:sldMkLst>
          <pc:docMk/>
          <pc:sldMk cId="3312932973" sldId="263"/>
        </pc:sldMkLst>
      </pc:sldChg>
      <pc:sldChg chg="del">
        <pc:chgData name="Rajat Nagar" userId="9a119f33-0620-4866-8b72-a94f47c45be8" providerId="ADAL" clId="{D762519E-D8CD-EC48-83B3-81A2876771FA}" dt="2021-08-26T20:33:15.454" v="3034" actId="2696"/>
        <pc:sldMkLst>
          <pc:docMk/>
          <pc:sldMk cId="3756024224" sldId="264"/>
        </pc:sldMkLst>
      </pc:sldChg>
      <pc:sldChg chg="del">
        <pc:chgData name="Rajat Nagar" userId="9a119f33-0620-4866-8b72-a94f47c45be8" providerId="ADAL" clId="{D762519E-D8CD-EC48-83B3-81A2876771FA}" dt="2021-08-26T21:58:26.119" v="3591" actId="2696"/>
        <pc:sldMkLst>
          <pc:docMk/>
          <pc:sldMk cId="246630011" sldId="267"/>
        </pc:sldMkLst>
      </pc:sldChg>
      <pc:sldChg chg="del">
        <pc:chgData name="Rajat Nagar" userId="9a119f33-0620-4866-8b72-a94f47c45be8" providerId="ADAL" clId="{D762519E-D8CD-EC48-83B3-81A2876771FA}" dt="2021-08-26T21:55:42.186" v="3569" actId="2696"/>
        <pc:sldMkLst>
          <pc:docMk/>
          <pc:sldMk cId="3987725166" sldId="269"/>
        </pc:sldMkLst>
      </pc:sldChg>
      <pc:sldChg chg="addSp modSp mod">
        <pc:chgData name="Rajat Nagar" userId="9a119f33-0620-4866-8b72-a94f47c45be8" providerId="ADAL" clId="{D762519E-D8CD-EC48-83B3-81A2876771FA}" dt="2021-08-26T19:25:02.686" v="2104" actId="20577"/>
        <pc:sldMkLst>
          <pc:docMk/>
          <pc:sldMk cId="3964806618" sldId="272"/>
        </pc:sldMkLst>
        <pc:spChg chg="add mod">
          <ac:chgData name="Rajat Nagar" userId="9a119f33-0620-4866-8b72-a94f47c45be8" providerId="ADAL" clId="{D762519E-D8CD-EC48-83B3-81A2876771FA}" dt="2021-08-26T18:15:28.101" v="883" actId="20577"/>
          <ac:spMkLst>
            <pc:docMk/>
            <pc:sldMk cId="3964806618" sldId="272"/>
            <ac:spMk id="3" creationId="{8012852B-ED2E-E541-88DF-7A6250FFB494}"/>
          </ac:spMkLst>
        </pc:spChg>
        <pc:spChg chg="add mod">
          <ac:chgData name="Rajat Nagar" userId="9a119f33-0620-4866-8b72-a94f47c45be8" providerId="ADAL" clId="{D762519E-D8CD-EC48-83B3-81A2876771FA}" dt="2021-08-26T18:17:05.212" v="905" actId="255"/>
          <ac:spMkLst>
            <pc:docMk/>
            <pc:sldMk cId="3964806618" sldId="272"/>
            <ac:spMk id="4" creationId="{A2580DD9-66AF-DF41-9E01-F1C3F46B149D}"/>
          </ac:spMkLst>
        </pc:spChg>
        <pc:spChg chg="mod">
          <ac:chgData name="Rajat Nagar" userId="9a119f33-0620-4866-8b72-a94f47c45be8" providerId="ADAL" clId="{D762519E-D8CD-EC48-83B3-81A2876771FA}" dt="2021-08-26T19:25:02.686" v="2104" actId="20577"/>
          <ac:spMkLst>
            <pc:docMk/>
            <pc:sldMk cId="3964806618" sldId="272"/>
            <ac:spMk id="5" creationId="{110E13B4-2443-48EA-8B5F-1C559A1BB53F}"/>
          </ac:spMkLst>
        </pc:spChg>
        <pc:spChg chg="add mod">
          <ac:chgData name="Rajat Nagar" userId="9a119f33-0620-4866-8b72-a94f47c45be8" providerId="ADAL" clId="{D762519E-D8CD-EC48-83B3-81A2876771FA}" dt="2021-08-26T18:15:16.046" v="871" actId="20577"/>
          <ac:spMkLst>
            <pc:docMk/>
            <pc:sldMk cId="3964806618" sldId="272"/>
            <ac:spMk id="6" creationId="{8B735377-82C7-DC42-85AA-3D3B6D9B621A}"/>
          </ac:spMkLst>
        </pc:spChg>
        <pc:spChg chg="add mod">
          <ac:chgData name="Rajat Nagar" userId="9a119f33-0620-4866-8b72-a94f47c45be8" providerId="ADAL" clId="{D762519E-D8CD-EC48-83B3-81A2876771FA}" dt="2021-08-26T18:20:51.070" v="979" actId="20577"/>
          <ac:spMkLst>
            <pc:docMk/>
            <pc:sldMk cId="3964806618" sldId="272"/>
            <ac:spMk id="7" creationId="{66A96E91-E7C8-0F4C-A7EA-5F0190A4224F}"/>
          </ac:spMkLst>
        </pc:spChg>
        <pc:spChg chg="add mod">
          <ac:chgData name="Rajat Nagar" userId="9a119f33-0620-4866-8b72-a94f47c45be8" providerId="ADAL" clId="{D762519E-D8CD-EC48-83B3-81A2876771FA}" dt="2021-08-26T18:18:01.862" v="911" actId="1076"/>
          <ac:spMkLst>
            <pc:docMk/>
            <pc:sldMk cId="3964806618" sldId="272"/>
            <ac:spMk id="8" creationId="{ACC67EBE-FC1C-2349-B772-E91D8C0B6F44}"/>
          </ac:spMkLst>
        </pc:spChg>
        <pc:spChg chg="add mod">
          <ac:chgData name="Rajat Nagar" userId="9a119f33-0620-4866-8b72-a94f47c45be8" providerId="ADAL" clId="{D762519E-D8CD-EC48-83B3-81A2876771FA}" dt="2021-08-26T18:18:06.410" v="918" actId="20577"/>
          <ac:spMkLst>
            <pc:docMk/>
            <pc:sldMk cId="3964806618" sldId="272"/>
            <ac:spMk id="9" creationId="{CC5E90F3-5D8A-A04B-8215-BEEFC4228813}"/>
          </ac:spMkLst>
        </pc:spChg>
        <pc:spChg chg="add mod">
          <ac:chgData name="Rajat Nagar" userId="9a119f33-0620-4866-8b72-a94f47c45be8" providerId="ADAL" clId="{D762519E-D8CD-EC48-83B3-81A2876771FA}" dt="2021-08-26T18:21:13.428" v="982" actId="1076"/>
          <ac:spMkLst>
            <pc:docMk/>
            <pc:sldMk cId="3964806618" sldId="272"/>
            <ac:spMk id="10" creationId="{6C58B968-4441-EF41-A4CB-F1EEACBEB49E}"/>
          </ac:spMkLst>
        </pc:spChg>
        <pc:spChg chg="add mod">
          <ac:chgData name="Rajat Nagar" userId="9a119f33-0620-4866-8b72-a94f47c45be8" providerId="ADAL" clId="{D762519E-D8CD-EC48-83B3-81A2876771FA}" dt="2021-08-26T18:21:21.738" v="984" actId="1076"/>
          <ac:spMkLst>
            <pc:docMk/>
            <pc:sldMk cId="3964806618" sldId="272"/>
            <ac:spMk id="11" creationId="{7E8A6F39-F40C-5540-B510-B4468FF94F97}"/>
          </ac:spMkLst>
        </pc:spChg>
      </pc:sldChg>
      <pc:sldChg chg="addSp delSp modSp mod">
        <pc:chgData name="Rajat Nagar" userId="9a119f33-0620-4866-8b72-a94f47c45be8" providerId="ADAL" clId="{D762519E-D8CD-EC48-83B3-81A2876771FA}" dt="2021-08-26T18:34:33.321" v="1585" actId="20577"/>
        <pc:sldMkLst>
          <pc:docMk/>
          <pc:sldMk cId="2158715333" sldId="273"/>
        </pc:sldMkLst>
        <pc:spChg chg="mod">
          <ac:chgData name="Rajat Nagar" userId="9a119f33-0620-4866-8b72-a94f47c45be8" providerId="ADAL" clId="{D762519E-D8CD-EC48-83B3-81A2876771FA}" dt="2021-08-26T18:22:10.793" v="1062" actId="20577"/>
          <ac:spMkLst>
            <pc:docMk/>
            <pc:sldMk cId="2158715333" sldId="273"/>
            <ac:spMk id="2" creationId="{DE13A202-FAC8-F245-B0DE-B29E58E87E86}"/>
          </ac:spMkLst>
        </pc:spChg>
        <pc:spChg chg="del">
          <ac:chgData name="Rajat Nagar" userId="9a119f33-0620-4866-8b72-a94f47c45be8" providerId="ADAL" clId="{D762519E-D8CD-EC48-83B3-81A2876771FA}" dt="2021-08-26T18:21:39.915" v="985" actId="478"/>
          <ac:spMkLst>
            <pc:docMk/>
            <pc:sldMk cId="2158715333" sldId="273"/>
            <ac:spMk id="3" creationId="{C31940E8-39BE-8D4B-BD4E-DC30EFEE8A51}"/>
          </ac:spMkLst>
        </pc:spChg>
        <pc:spChg chg="add mod">
          <ac:chgData name="Rajat Nagar" userId="9a119f33-0620-4866-8b72-a94f47c45be8" providerId="ADAL" clId="{D762519E-D8CD-EC48-83B3-81A2876771FA}" dt="2021-08-26T18:34:33.321" v="1585" actId="20577"/>
          <ac:spMkLst>
            <pc:docMk/>
            <pc:sldMk cId="2158715333" sldId="273"/>
            <ac:spMk id="4" creationId="{819A99C9-4123-C747-B35A-04E7B709FC39}"/>
          </ac:spMkLst>
        </pc:spChg>
      </pc:sldChg>
      <pc:sldChg chg="addSp delSp modSp mod">
        <pc:chgData name="Rajat Nagar" userId="9a119f33-0620-4866-8b72-a94f47c45be8" providerId="ADAL" clId="{D762519E-D8CD-EC48-83B3-81A2876771FA}" dt="2021-08-26T18:37:31.981" v="1650" actId="1076"/>
        <pc:sldMkLst>
          <pc:docMk/>
          <pc:sldMk cId="2852505618" sldId="274"/>
        </pc:sldMkLst>
        <pc:spChg chg="mod">
          <ac:chgData name="Rajat Nagar" userId="9a119f33-0620-4866-8b72-a94f47c45be8" providerId="ADAL" clId="{D762519E-D8CD-EC48-83B3-81A2876771FA}" dt="2021-08-26T18:37:15.558" v="1647" actId="20577"/>
          <ac:spMkLst>
            <pc:docMk/>
            <pc:sldMk cId="2852505618" sldId="274"/>
            <ac:spMk id="2" creationId="{DE13A202-FAC8-F245-B0DE-B29E58E87E86}"/>
          </ac:spMkLst>
        </pc:spChg>
        <pc:spChg chg="del">
          <ac:chgData name="Rajat Nagar" userId="9a119f33-0620-4866-8b72-a94f47c45be8" providerId="ADAL" clId="{D762519E-D8CD-EC48-83B3-81A2876771FA}" dt="2021-08-26T18:32:51.891" v="1485" actId="478"/>
          <ac:spMkLst>
            <pc:docMk/>
            <pc:sldMk cId="2852505618" sldId="274"/>
            <ac:spMk id="3" creationId="{C31940E8-39BE-8D4B-BD4E-DC30EFEE8A51}"/>
          </ac:spMkLst>
        </pc:spChg>
        <pc:spChg chg="add del mod">
          <ac:chgData name="Rajat Nagar" userId="9a119f33-0620-4866-8b72-a94f47c45be8" providerId="ADAL" clId="{D762519E-D8CD-EC48-83B3-81A2876771FA}" dt="2021-08-26T18:36:12.404" v="1602"/>
          <ac:spMkLst>
            <pc:docMk/>
            <pc:sldMk cId="2852505618" sldId="274"/>
            <ac:spMk id="10" creationId="{0EE2C1CC-E38A-1A42-9403-BEEFA58BA1A8}"/>
          </ac:spMkLst>
        </pc:spChg>
        <pc:spChg chg="add mod">
          <ac:chgData name="Rajat Nagar" userId="9a119f33-0620-4866-8b72-a94f47c45be8" providerId="ADAL" clId="{D762519E-D8CD-EC48-83B3-81A2876771FA}" dt="2021-08-26T18:37:28.712" v="1649" actId="164"/>
          <ac:spMkLst>
            <pc:docMk/>
            <pc:sldMk cId="2852505618" sldId="274"/>
            <ac:spMk id="11" creationId="{4729DFA4-9CE9-8345-BA0F-5E3D121A092F}"/>
          </ac:spMkLst>
        </pc:spChg>
        <pc:grpChg chg="add mod">
          <ac:chgData name="Rajat Nagar" userId="9a119f33-0620-4866-8b72-a94f47c45be8" providerId="ADAL" clId="{D762519E-D8CD-EC48-83B3-81A2876771FA}" dt="2021-08-26T18:37:31.981" v="1650" actId="1076"/>
          <ac:grpSpMkLst>
            <pc:docMk/>
            <pc:sldMk cId="2852505618" sldId="274"/>
            <ac:grpSpMk id="12" creationId="{0452445A-C582-214E-AAD9-E37DF17215B7}"/>
          </ac:grpSpMkLst>
        </pc:grpChg>
        <pc:picChg chg="add mod">
          <ac:chgData name="Rajat Nagar" userId="9a119f33-0620-4866-8b72-a94f47c45be8" providerId="ADAL" clId="{D762519E-D8CD-EC48-83B3-81A2876771FA}" dt="2021-08-26T18:35:15.250" v="1587" actId="1076"/>
          <ac:picMkLst>
            <pc:docMk/>
            <pc:sldMk cId="2852505618" sldId="274"/>
            <ac:picMk id="5" creationId="{84CF28CF-1A15-4E4D-B547-B7561EECDE3D}"/>
          </ac:picMkLst>
        </pc:picChg>
        <pc:picChg chg="add mod">
          <ac:chgData name="Rajat Nagar" userId="9a119f33-0620-4866-8b72-a94f47c45be8" providerId="ADAL" clId="{D762519E-D8CD-EC48-83B3-81A2876771FA}" dt="2021-08-26T18:37:28.712" v="1649" actId="164"/>
          <ac:picMkLst>
            <pc:docMk/>
            <pc:sldMk cId="2852505618" sldId="274"/>
            <ac:picMk id="7" creationId="{11F89718-97BD-0243-B62C-5423BE73E74E}"/>
          </ac:picMkLst>
        </pc:picChg>
        <pc:picChg chg="add mod">
          <ac:chgData name="Rajat Nagar" userId="9a119f33-0620-4866-8b72-a94f47c45be8" providerId="ADAL" clId="{D762519E-D8CD-EC48-83B3-81A2876771FA}" dt="2021-08-26T18:36:02.470" v="1597" actId="962"/>
          <ac:picMkLst>
            <pc:docMk/>
            <pc:sldMk cId="2852505618" sldId="274"/>
            <ac:picMk id="9" creationId="{49144798-A4A3-634E-9F7D-C0B60FE947E7}"/>
          </ac:picMkLst>
        </pc:picChg>
      </pc:sldChg>
      <pc:sldChg chg="addSp delSp modSp mod ord">
        <pc:chgData name="Rajat Nagar" userId="9a119f33-0620-4866-8b72-a94f47c45be8" providerId="ADAL" clId="{D762519E-D8CD-EC48-83B3-81A2876771FA}" dt="2021-08-26T19:24:37.030" v="2074" actId="1076"/>
        <pc:sldMkLst>
          <pc:docMk/>
          <pc:sldMk cId="3925097723" sldId="275"/>
        </pc:sldMkLst>
        <pc:spChg chg="mod">
          <ac:chgData name="Rajat Nagar" userId="9a119f33-0620-4866-8b72-a94f47c45be8" providerId="ADAL" clId="{D762519E-D8CD-EC48-83B3-81A2876771FA}" dt="2021-08-26T18:38:24.377" v="1725" actId="20577"/>
          <ac:spMkLst>
            <pc:docMk/>
            <pc:sldMk cId="3925097723" sldId="275"/>
            <ac:spMk id="2" creationId="{DE13A202-FAC8-F245-B0DE-B29E58E87E86}"/>
          </ac:spMkLst>
        </pc:spChg>
        <pc:spChg chg="del">
          <ac:chgData name="Rajat Nagar" userId="9a119f33-0620-4866-8b72-a94f47c45be8" providerId="ADAL" clId="{D762519E-D8CD-EC48-83B3-81A2876771FA}" dt="2021-08-26T18:37:50.847" v="1672" actId="478"/>
          <ac:spMkLst>
            <pc:docMk/>
            <pc:sldMk cId="3925097723" sldId="275"/>
            <ac:spMk id="3" creationId="{C31940E8-39BE-8D4B-BD4E-DC30EFEE8A51}"/>
          </ac:spMkLst>
        </pc:spChg>
        <pc:spChg chg="add del mod">
          <ac:chgData name="Rajat Nagar" userId="9a119f33-0620-4866-8b72-a94f47c45be8" providerId="ADAL" clId="{D762519E-D8CD-EC48-83B3-81A2876771FA}" dt="2021-08-26T18:58:00.983" v="1814" actId="478"/>
          <ac:spMkLst>
            <pc:docMk/>
            <pc:sldMk cId="3925097723" sldId="275"/>
            <ac:spMk id="18" creationId="{89F4853B-5025-2D4F-98EA-FCA94FAF6C93}"/>
          </ac:spMkLst>
        </pc:spChg>
        <pc:spChg chg="add mod">
          <ac:chgData name="Rajat Nagar" userId="9a119f33-0620-4866-8b72-a94f47c45be8" providerId="ADAL" clId="{D762519E-D8CD-EC48-83B3-81A2876771FA}" dt="2021-08-26T19:11:40.018" v="2012" actId="1037"/>
          <ac:spMkLst>
            <pc:docMk/>
            <pc:sldMk cId="3925097723" sldId="275"/>
            <ac:spMk id="19" creationId="{849EC715-C1BA-EA4D-82DA-6A3F28D7A17A}"/>
          </ac:spMkLst>
        </pc:spChg>
        <pc:spChg chg="add mod">
          <ac:chgData name="Rajat Nagar" userId="9a119f33-0620-4866-8b72-a94f47c45be8" providerId="ADAL" clId="{D762519E-D8CD-EC48-83B3-81A2876771FA}" dt="2021-08-26T19:11:45.851" v="2027" actId="1037"/>
          <ac:spMkLst>
            <pc:docMk/>
            <pc:sldMk cId="3925097723" sldId="275"/>
            <ac:spMk id="20" creationId="{9A172AD2-A643-1647-B680-9D5F2B812ACC}"/>
          </ac:spMkLst>
        </pc:spChg>
        <pc:spChg chg="add mod">
          <ac:chgData name="Rajat Nagar" userId="9a119f33-0620-4866-8b72-a94f47c45be8" providerId="ADAL" clId="{D762519E-D8CD-EC48-83B3-81A2876771FA}" dt="2021-08-26T19:11:26.447" v="1995" actId="1076"/>
          <ac:spMkLst>
            <pc:docMk/>
            <pc:sldMk cId="3925097723" sldId="275"/>
            <ac:spMk id="21" creationId="{AE24BA7D-0457-2041-BAC1-420AE3FCBB90}"/>
          </ac:spMkLst>
        </pc:spChg>
        <pc:spChg chg="add mod">
          <ac:chgData name="Rajat Nagar" userId="9a119f33-0620-4866-8b72-a94f47c45be8" providerId="ADAL" clId="{D762519E-D8CD-EC48-83B3-81A2876771FA}" dt="2021-08-26T19:23:31.543" v="2058"/>
          <ac:spMkLst>
            <pc:docMk/>
            <pc:sldMk cId="3925097723" sldId="275"/>
            <ac:spMk id="24" creationId="{AB1B601F-F291-B948-A42B-B2C0E36C4CFA}"/>
          </ac:spMkLst>
        </pc:spChg>
        <pc:picChg chg="add mod">
          <ac:chgData name="Rajat Nagar" userId="9a119f33-0620-4866-8b72-a94f47c45be8" providerId="ADAL" clId="{D762519E-D8CD-EC48-83B3-81A2876771FA}" dt="2021-08-26T19:11:45.851" v="2027" actId="1037"/>
          <ac:picMkLst>
            <pc:docMk/>
            <pc:sldMk cId="3925097723" sldId="275"/>
            <ac:picMk id="5" creationId="{0425FFEE-A231-8E46-B108-D1D6A2055C62}"/>
          </ac:picMkLst>
        </pc:picChg>
        <pc:picChg chg="add mod">
          <ac:chgData name="Rajat Nagar" userId="9a119f33-0620-4866-8b72-a94f47c45be8" providerId="ADAL" clId="{D762519E-D8CD-EC48-83B3-81A2876771FA}" dt="2021-08-26T19:09:56.346" v="1978" actId="14100"/>
          <ac:picMkLst>
            <pc:docMk/>
            <pc:sldMk cId="3925097723" sldId="275"/>
            <ac:picMk id="7" creationId="{B557B541-20EC-694B-B1C1-D5C9E3481514}"/>
          </ac:picMkLst>
        </pc:picChg>
        <pc:picChg chg="add del mod">
          <ac:chgData name="Rajat Nagar" userId="9a119f33-0620-4866-8b72-a94f47c45be8" providerId="ADAL" clId="{D762519E-D8CD-EC48-83B3-81A2876771FA}" dt="2021-08-26T18:51:23.372" v="1741" actId="478"/>
          <ac:picMkLst>
            <pc:docMk/>
            <pc:sldMk cId="3925097723" sldId="275"/>
            <ac:picMk id="9" creationId="{5C10D43B-93E7-0D4D-9EEB-E74617692119}"/>
          </ac:picMkLst>
        </pc:picChg>
        <pc:picChg chg="add mod">
          <ac:chgData name="Rajat Nagar" userId="9a119f33-0620-4866-8b72-a94f47c45be8" providerId="ADAL" clId="{D762519E-D8CD-EC48-83B3-81A2876771FA}" dt="2021-08-26T19:11:34.847" v="2003" actId="1037"/>
          <ac:picMkLst>
            <pc:docMk/>
            <pc:sldMk cId="3925097723" sldId="275"/>
            <ac:picMk id="11" creationId="{52F55F73-76A6-9946-B372-B174DDC02B05}"/>
          </ac:picMkLst>
        </pc:picChg>
        <pc:picChg chg="add mod">
          <ac:chgData name="Rajat Nagar" userId="9a119f33-0620-4866-8b72-a94f47c45be8" providerId="ADAL" clId="{D762519E-D8CD-EC48-83B3-81A2876771FA}" dt="2021-08-26T19:09:59.694" v="1979" actId="1076"/>
          <ac:picMkLst>
            <pc:docMk/>
            <pc:sldMk cId="3925097723" sldId="275"/>
            <ac:picMk id="13" creationId="{F87C0B92-40FE-1641-9A24-120F8E331EAC}"/>
          </ac:picMkLst>
        </pc:picChg>
        <pc:picChg chg="add mod">
          <ac:chgData name="Rajat Nagar" userId="9a119f33-0620-4866-8b72-a94f47c45be8" providerId="ADAL" clId="{D762519E-D8CD-EC48-83B3-81A2876771FA}" dt="2021-08-26T19:11:34.847" v="2003" actId="1037"/>
          <ac:picMkLst>
            <pc:docMk/>
            <pc:sldMk cId="3925097723" sldId="275"/>
            <ac:picMk id="15" creationId="{B502C4BD-0E7C-F647-BD33-973E29841B57}"/>
          </ac:picMkLst>
        </pc:picChg>
        <pc:picChg chg="add mod">
          <ac:chgData name="Rajat Nagar" userId="9a119f33-0620-4866-8b72-a94f47c45be8" providerId="ADAL" clId="{D762519E-D8CD-EC48-83B3-81A2876771FA}" dt="2021-08-26T19:11:45.851" v="2027" actId="1037"/>
          <ac:picMkLst>
            <pc:docMk/>
            <pc:sldMk cId="3925097723" sldId="275"/>
            <ac:picMk id="17" creationId="{17158F16-D93C-8945-8477-2B3EDA0612E7}"/>
          </ac:picMkLst>
        </pc:picChg>
        <pc:picChg chg="add mod">
          <ac:chgData name="Rajat Nagar" userId="9a119f33-0620-4866-8b72-a94f47c45be8" providerId="ADAL" clId="{D762519E-D8CD-EC48-83B3-81A2876771FA}" dt="2021-08-26T19:23:22.726" v="2057" actId="1076"/>
          <ac:picMkLst>
            <pc:docMk/>
            <pc:sldMk cId="3925097723" sldId="275"/>
            <ac:picMk id="23" creationId="{43340BDC-507E-BD4A-B9E5-5D497F8BFCB1}"/>
          </ac:picMkLst>
        </pc:picChg>
        <pc:picChg chg="add mod">
          <ac:chgData name="Rajat Nagar" userId="9a119f33-0620-4866-8b72-a94f47c45be8" providerId="ADAL" clId="{D762519E-D8CD-EC48-83B3-81A2876771FA}" dt="2021-08-26T19:24:37.030" v="2074" actId="1076"/>
          <ac:picMkLst>
            <pc:docMk/>
            <pc:sldMk cId="3925097723" sldId="275"/>
            <ac:picMk id="26" creationId="{7EA86095-8082-0548-BACC-E333397BAF01}"/>
          </ac:picMkLst>
        </pc:picChg>
      </pc:sldChg>
      <pc:sldChg chg="modSp del mod">
        <pc:chgData name="Rajat Nagar" userId="9a119f33-0620-4866-8b72-a94f47c45be8" providerId="ADAL" clId="{D762519E-D8CD-EC48-83B3-81A2876771FA}" dt="2021-08-26T22:01:29.583" v="3610" actId="2696"/>
        <pc:sldMkLst>
          <pc:docMk/>
          <pc:sldMk cId="1918396480" sldId="277"/>
        </pc:sldMkLst>
        <pc:spChg chg="mod">
          <ac:chgData name="Rajat Nagar" userId="9a119f33-0620-4866-8b72-a94f47c45be8" providerId="ADAL" clId="{D762519E-D8CD-EC48-83B3-81A2876771FA}" dt="2021-08-26T20:11:02.030" v="2920" actId="20577"/>
          <ac:spMkLst>
            <pc:docMk/>
            <pc:sldMk cId="1918396480" sldId="277"/>
            <ac:spMk id="3" creationId="{C31940E8-39BE-8D4B-BD4E-DC30EFEE8A51}"/>
          </ac:spMkLst>
        </pc:spChg>
      </pc:sldChg>
      <pc:sldChg chg="modSp del mod">
        <pc:chgData name="Rajat Nagar" userId="9a119f33-0620-4866-8b72-a94f47c45be8" providerId="ADAL" clId="{D762519E-D8CD-EC48-83B3-81A2876771FA}" dt="2021-08-26T22:00:29.153" v="3604" actId="2696"/>
        <pc:sldMkLst>
          <pc:docMk/>
          <pc:sldMk cId="2296888256" sldId="278"/>
        </pc:sldMkLst>
        <pc:spChg chg="mod">
          <ac:chgData name="Rajat Nagar" userId="9a119f33-0620-4866-8b72-a94f47c45be8" providerId="ADAL" clId="{D762519E-D8CD-EC48-83B3-81A2876771FA}" dt="2021-08-26T20:05:39.716" v="2475" actId="20577"/>
          <ac:spMkLst>
            <pc:docMk/>
            <pc:sldMk cId="2296888256" sldId="278"/>
            <ac:spMk id="3" creationId="{C31940E8-39BE-8D4B-BD4E-DC30EFEE8A51}"/>
          </ac:spMkLst>
        </pc:spChg>
      </pc:sldChg>
      <pc:sldChg chg="modSp mod">
        <pc:chgData name="Rajat Nagar" userId="9a119f33-0620-4866-8b72-a94f47c45be8" providerId="ADAL" clId="{D762519E-D8CD-EC48-83B3-81A2876771FA}" dt="2021-08-26T21:01:19.711" v="3496" actId="20577"/>
        <pc:sldMkLst>
          <pc:docMk/>
          <pc:sldMk cId="964119542" sldId="279"/>
        </pc:sldMkLst>
        <pc:spChg chg="mod">
          <ac:chgData name="Rajat Nagar" userId="9a119f33-0620-4866-8b72-a94f47c45be8" providerId="ADAL" clId="{D762519E-D8CD-EC48-83B3-81A2876771FA}" dt="2021-08-26T21:01:19.711" v="3496" actId="20577"/>
          <ac:spMkLst>
            <pc:docMk/>
            <pc:sldMk cId="964119542" sldId="279"/>
            <ac:spMk id="3" creationId="{C31940E8-39BE-8D4B-BD4E-DC30EFEE8A51}"/>
          </ac:spMkLst>
        </pc:spChg>
      </pc:sldChg>
      <pc:sldChg chg="modSp mod">
        <pc:chgData name="Rajat Nagar" userId="9a119f33-0620-4866-8b72-a94f47c45be8" providerId="ADAL" clId="{D762519E-D8CD-EC48-83B3-81A2876771FA}" dt="2021-08-26T21:58:35.355" v="3592" actId="1076"/>
        <pc:sldMkLst>
          <pc:docMk/>
          <pc:sldMk cId="2943133775" sldId="282"/>
        </pc:sldMkLst>
        <pc:picChg chg="mod">
          <ac:chgData name="Rajat Nagar" userId="9a119f33-0620-4866-8b72-a94f47c45be8" providerId="ADAL" clId="{D762519E-D8CD-EC48-83B3-81A2876771FA}" dt="2021-08-26T21:58:35.355" v="3592" actId="1076"/>
          <ac:picMkLst>
            <pc:docMk/>
            <pc:sldMk cId="2943133775" sldId="282"/>
            <ac:picMk id="5" creationId="{23F05971-8889-4770-879C-76BB71C12EA4}"/>
          </ac:picMkLst>
        </pc:picChg>
      </pc:sldChg>
      <pc:sldChg chg="add">
        <pc:chgData name="Rajat Nagar" userId="9a119f33-0620-4866-8b72-a94f47c45be8" providerId="ADAL" clId="{D762519E-D8CD-EC48-83B3-81A2876771FA}" dt="2021-08-26T21:37:06.571" v="3535"/>
        <pc:sldMkLst>
          <pc:docMk/>
          <pc:sldMk cId="903054566" sldId="286"/>
        </pc:sldMkLst>
      </pc:sldChg>
      <pc:sldChg chg="del">
        <pc:chgData name="Rajat Nagar" userId="9a119f33-0620-4866-8b72-a94f47c45be8" providerId="ADAL" clId="{D762519E-D8CD-EC48-83B3-81A2876771FA}" dt="2021-08-26T21:37:03.160" v="3534" actId="2696"/>
        <pc:sldMkLst>
          <pc:docMk/>
          <pc:sldMk cId="1039806192" sldId="286"/>
        </pc:sldMkLst>
      </pc:sldChg>
      <pc:sldChg chg="addSp delSp modSp add mod">
        <pc:chgData name="Rajat Nagar" userId="9a119f33-0620-4866-8b72-a94f47c45be8" providerId="ADAL" clId="{D762519E-D8CD-EC48-83B3-81A2876771FA}" dt="2021-08-26T19:23:58.782" v="2066" actId="1076"/>
        <pc:sldMkLst>
          <pc:docMk/>
          <pc:sldMk cId="651678192" sldId="288"/>
        </pc:sldMkLst>
        <pc:spChg chg="mod">
          <ac:chgData name="Rajat Nagar" userId="9a119f33-0620-4866-8b72-a94f47c45be8" providerId="ADAL" clId="{D762519E-D8CD-EC48-83B3-81A2876771FA}" dt="2021-08-26T19:09:35.635" v="1974" actId="14100"/>
          <ac:spMkLst>
            <pc:docMk/>
            <pc:sldMk cId="651678192" sldId="288"/>
            <ac:spMk id="19" creationId="{849EC715-C1BA-EA4D-82DA-6A3F28D7A17A}"/>
          </ac:spMkLst>
        </pc:spChg>
        <pc:spChg chg="mod">
          <ac:chgData name="Rajat Nagar" userId="9a119f33-0620-4866-8b72-a94f47c45be8" providerId="ADAL" clId="{D762519E-D8CD-EC48-83B3-81A2876771FA}" dt="2021-08-26T19:09:29.791" v="1972" actId="14100"/>
          <ac:spMkLst>
            <pc:docMk/>
            <pc:sldMk cId="651678192" sldId="288"/>
            <ac:spMk id="20" creationId="{9A172AD2-A643-1647-B680-9D5F2B812ACC}"/>
          </ac:spMkLst>
        </pc:spChg>
        <pc:spChg chg="mod">
          <ac:chgData name="Rajat Nagar" userId="9a119f33-0620-4866-8b72-a94f47c45be8" providerId="ADAL" clId="{D762519E-D8CD-EC48-83B3-81A2876771FA}" dt="2021-08-26T19:09:44.465" v="1976" actId="14100"/>
          <ac:spMkLst>
            <pc:docMk/>
            <pc:sldMk cId="651678192" sldId="288"/>
            <ac:spMk id="21" creationId="{AE24BA7D-0457-2041-BAC1-420AE3FCBB90}"/>
          </ac:spMkLst>
        </pc:spChg>
        <pc:spChg chg="add mod">
          <ac:chgData name="Rajat Nagar" userId="9a119f33-0620-4866-8b72-a94f47c45be8" providerId="ADAL" clId="{D762519E-D8CD-EC48-83B3-81A2876771FA}" dt="2021-08-26T19:22:51.445" v="2049" actId="20577"/>
          <ac:spMkLst>
            <pc:docMk/>
            <pc:sldMk cId="651678192" sldId="288"/>
            <ac:spMk id="26" creationId="{569CB3D2-D117-D04A-8EAA-186069A9D786}"/>
          </ac:spMkLst>
        </pc:spChg>
        <pc:picChg chg="add mod">
          <ac:chgData name="Rajat Nagar" userId="9a119f33-0620-4866-8b72-a94f47c45be8" providerId="ADAL" clId="{D762519E-D8CD-EC48-83B3-81A2876771FA}" dt="2021-08-26T19:22:24.740" v="2033" actId="1076"/>
          <ac:picMkLst>
            <pc:docMk/>
            <pc:sldMk cId="651678192" sldId="288"/>
            <ac:picMk id="4" creationId="{234CEDDC-A804-634C-90D5-D7E27592B677}"/>
          </ac:picMkLst>
        </pc:picChg>
        <pc:picChg chg="del">
          <ac:chgData name="Rajat Nagar" userId="9a119f33-0620-4866-8b72-a94f47c45be8" providerId="ADAL" clId="{D762519E-D8CD-EC48-83B3-81A2876771FA}" dt="2021-08-26T19:07:43.397" v="1877" actId="478"/>
          <ac:picMkLst>
            <pc:docMk/>
            <pc:sldMk cId="651678192" sldId="288"/>
            <ac:picMk id="5" creationId="{0425FFEE-A231-8E46-B108-D1D6A2055C62}"/>
          </ac:picMkLst>
        </pc:picChg>
        <pc:picChg chg="del">
          <ac:chgData name="Rajat Nagar" userId="9a119f33-0620-4866-8b72-a94f47c45be8" providerId="ADAL" clId="{D762519E-D8CD-EC48-83B3-81A2876771FA}" dt="2021-08-26T19:05:05.546" v="1835" actId="478"/>
          <ac:picMkLst>
            <pc:docMk/>
            <pc:sldMk cId="651678192" sldId="288"/>
            <ac:picMk id="7" creationId="{B557B541-20EC-694B-B1C1-D5C9E3481514}"/>
          </ac:picMkLst>
        </pc:picChg>
        <pc:picChg chg="add mod">
          <ac:chgData name="Rajat Nagar" userId="9a119f33-0620-4866-8b72-a94f47c45be8" providerId="ADAL" clId="{D762519E-D8CD-EC48-83B3-81A2876771FA}" dt="2021-08-26T19:22:27.472" v="2034" actId="1076"/>
          <ac:picMkLst>
            <pc:docMk/>
            <pc:sldMk cId="651678192" sldId="288"/>
            <ac:picMk id="8" creationId="{F5E6DA03-806B-AD40-9599-56CC71BD6E49}"/>
          </ac:picMkLst>
        </pc:picChg>
        <pc:picChg chg="add mod">
          <ac:chgData name="Rajat Nagar" userId="9a119f33-0620-4866-8b72-a94f47c45be8" providerId="ADAL" clId="{D762519E-D8CD-EC48-83B3-81A2876771FA}" dt="2021-08-26T19:22:31.459" v="2035" actId="1076"/>
          <ac:picMkLst>
            <pc:docMk/>
            <pc:sldMk cId="651678192" sldId="288"/>
            <ac:picMk id="10" creationId="{A5225DD0-3434-FD46-9682-B2DB0DEB4778}"/>
          </ac:picMkLst>
        </pc:picChg>
        <pc:picChg chg="del">
          <ac:chgData name="Rajat Nagar" userId="9a119f33-0620-4866-8b72-a94f47c45be8" providerId="ADAL" clId="{D762519E-D8CD-EC48-83B3-81A2876771FA}" dt="2021-08-26T19:07:13.541" v="1867" actId="478"/>
          <ac:picMkLst>
            <pc:docMk/>
            <pc:sldMk cId="651678192" sldId="288"/>
            <ac:picMk id="11" creationId="{52F55F73-76A6-9946-B372-B174DDC02B05}"/>
          </ac:picMkLst>
        </pc:picChg>
        <pc:picChg chg="del">
          <ac:chgData name="Rajat Nagar" userId="9a119f33-0620-4866-8b72-a94f47c45be8" providerId="ADAL" clId="{D762519E-D8CD-EC48-83B3-81A2876771FA}" dt="2021-08-26T19:05:07.207" v="1836" actId="478"/>
          <ac:picMkLst>
            <pc:docMk/>
            <pc:sldMk cId="651678192" sldId="288"/>
            <ac:picMk id="13" creationId="{F87C0B92-40FE-1641-9A24-120F8E331EAC}"/>
          </ac:picMkLst>
        </pc:picChg>
        <pc:picChg chg="add mod">
          <ac:chgData name="Rajat Nagar" userId="9a119f33-0620-4866-8b72-a94f47c45be8" providerId="ADAL" clId="{D762519E-D8CD-EC48-83B3-81A2876771FA}" dt="2021-08-26T19:08:38.669" v="1962" actId="14100"/>
          <ac:picMkLst>
            <pc:docMk/>
            <pc:sldMk cId="651678192" sldId="288"/>
            <ac:picMk id="14" creationId="{9824F467-87A4-1344-9A4D-0B8E718D55A5}"/>
          </ac:picMkLst>
        </pc:picChg>
        <pc:picChg chg="del">
          <ac:chgData name="Rajat Nagar" userId="9a119f33-0620-4866-8b72-a94f47c45be8" providerId="ADAL" clId="{D762519E-D8CD-EC48-83B3-81A2876771FA}" dt="2021-08-26T19:05:25.353" v="1845" actId="478"/>
          <ac:picMkLst>
            <pc:docMk/>
            <pc:sldMk cId="651678192" sldId="288"/>
            <ac:picMk id="15" creationId="{B502C4BD-0E7C-F647-BD33-973E29841B57}"/>
          </ac:picMkLst>
        </pc:picChg>
        <pc:picChg chg="del">
          <ac:chgData name="Rajat Nagar" userId="9a119f33-0620-4866-8b72-a94f47c45be8" providerId="ADAL" clId="{D762519E-D8CD-EC48-83B3-81A2876771FA}" dt="2021-08-26T19:06:07.971" v="1852" actId="478"/>
          <ac:picMkLst>
            <pc:docMk/>
            <pc:sldMk cId="651678192" sldId="288"/>
            <ac:picMk id="17" creationId="{17158F16-D93C-8945-8477-2B3EDA0612E7}"/>
          </ac:picMkLst>
        </pc:picChg>
        <pc:picChg chg="add mod">
          <ac:chgData name="Rajat Nagar" userId="9a119f33-0620-4866-8b72-a94f47c45be8" providerId="ADAL" clId="{D762519E-D8CD-EC48-83B3-81A2876771FA}" dt="2021-08-26T19:08:44.650" v="1964" actId="1076"/>
          <ac:picMkLst>
            <pc:docMk/>
            <pc:sldMk cId="651678192" sldId="288"/>
            <ac:picMk id="18" creationId="{28D7527E-4838-7140-80DE-F9D0EFE5F779}"/>
          </ac:picMkLst>
        </pc:picChg>
        <pc:picChg chg="add mod">
          <ac:chgData name="Rajat Nagar" userId="9a119f33-0620-4866-8b72-a94f47c45be8" providerId="ADAL" clId="{D762519E-D8CD-EC48-83B3-81A2876771FA}" dt="2021-08-26T19:09:10.215" v="1968" actId="1076"/>
          <ac:picMkLst>
            <pc:docMk/>
            <pc:sldMk cId="651678192" sldId="288"/>
            <ac:picMk id="23" creationId="{B360DC6C-619E-DF4B-ABF1-A14B261D75C3}"/>
          </ac:picMkLst>
        </pc:picChg>
        <pc:picChg chg="add mod">
          <ac:chgData name="Rajat Nagar" userId="9a119f33-0620-4866-8b72-a94f47c45be8" providerId="ADAL" clId="{D762519E-D8CD-EC48-83B3-81A2876771FA}" dt="2021-08-26T19:22:13.962" v="2032" actId="14100"/>
          <ac:picMkLst>
            <pc:docMk/>
            <pc:sldMk cId="651678192" sldId="288"/>
            <ac:picMk id="25" creationId="{04A8279D-EF18-ED41-BBAF-677C0920C456}"/>
          </ac:picMkLst>
        </pc:picChg>
        <pc:picChg chg="add mod">
          <ac:chgData name="Rajat Nagar" userId="9a119f33-0620-4866-8b72-a94f47c45be8" providerId="ADAL" clId="{D762519E-D8CD-EC48-83B3-81A2876771FA}" dt="2021-08-26T19:23:58.782" v="2066" actId="1076"/>
          <ac:picMkLst>
            <pc:docMk/>
            <pc:sldMk cId="651678192" sldId="288"/>
            <ac:picMk id="28" creationId="{F84AF9B2-329D-1849-814D-3030BB821DFB}"/>
          </ac:picMkLst>
        </pc:picChg>
      </pc:sldChg>
      <pc:sldChg chg="addSp delSp modSp add mod">
        <pc:chgData name="Rajat Nagar" userId="9a119f33-0620-4866-8b72-a94f47c45be8" providerId="ADAL" clId="{D762519E-D8CD-EC48-83B3-81A2876771FA}" dt="2021-08-26T21:04:10.165" v="3521" actId="2711"/>
        <pc:sldMkLst>
          <pc:docMk/>
          <pc:sldMk cId="455200318" sldId="289"/>
        </pc:sldMkLst>
        <pc:spChg chg="del">
          <ac:chgData name="Rajat Nagar" userId="9a119f33-0620-4866-8b72-a94f47c45be8" providerId="ADAL" clId="{D762519E-D8CD-EC48-83B3-81A2876771FA}" dt="2021-08-26T21:02:09.457" v="3498" actId="478"/>
          <ac:spMkLst>
            <pc:docMk/>
            <pc:sldMk cId="455200318" sldId="289"/>
            <ac:spMk id="3" creationId="{C31940E8-39BE-8D4B-BD4E-DC30EFEE8A51}"/>
          </ac:spMkLst>
        </pc:spChg>
        <pc:spChg chg="add del mod">
          <ac:chgData name="Rajat Nagar" userId="9a119f33-0620-4866-8b72-a94f47c45be8" providerId="ADAL" clId="{D762519E-D8CD-EC48-83B3-81A2876771FA}" dt="2021-08-26T21:02:11.249" v="3499" actId="478"/>
          <ac:spMkLst>
            <pc:docMk/>
            <pc:sldMk cId="455200318" sldId="289"/>
            <ac:spMk id="5" creationId="{6D3CA038-A1E6-4348-974D-1FDFCB174DD2}"/>
          </ac:spMkLst>
        </pc:spChg>
        <pc:spChg chg="add mod">
          <ac:chgData name="Rajat Nagar" userId="9a119f33-0620-4866-8b72-a94f47c45be8" providerId="ADAL" clId="{D762519E-D8CD-EC48-83B3-81A2876771FA}" dt="2021-08-26T21:04:10.165" v="3521" actId="2711"/>
          <ac:spMkLst>
            <pc:docMk/>
            <pc:sldMk cId="455200318" sldId="289"/>
            <ac:spMk id="6" creationId="{3DB680A8-AE46-8940-87B2-8EEAFF05046C}"/>
          </ac:spMkLst>
        </pc:spChg>
      </pc:sldChg>
      <pc:sldChg chg="delSp modSp new mod">
        <pc:chgData name="Rajat Nagar" userId="9a119f33-0620-4866-8b72-a94f47c45be8" providerId="ADAL" clId="{D762519E-D8CD-EC48-83B3-81A2876771FA}" dt="2021-08-26T21:36:43.307" v="3533" actId="20577"/>
        <pc:sldMkLst>
          <pc:docMk/>
          <pc:sldMk cId="1244085188" sldId="290"/>
        </pc:sldMkLst>
        <pc:spChg chg="mod">
          <ac:chgData name="Rajat Nagar" userId="9a119f33-0620-4866-8b72-a94f47c45be8" providerId="ADAL" clId="{D762519E-D8CD-EC48-83B3-81A2876771FA}" dt="2021-08-26T21:36:43.307" v="3533" actId="20577"/>
          <ac:spMkLst>
            <pc:docMk/>
            <pc:sldMk cId="1244085188" sldId="290"/>
            <ac:spMk id="2" creationId="{FA231DD8-862F-6241-908C-F8266D054F16}"/>
          </ac:spMkLst>
        </pc:spChg>
        <pc:spChg chg="del">
          <ac:chgData name="Rajat Nagar" userId="9a119f33-0620-4866-8b72-a94f47c45be8" providerId="ADAL" clId="{D762519E-D8CD-EC48-83B3-81A2876771FA}" dt="2021-08-26T21:36:35.347" v="3524" actId="478"/>
          <ac:spMkLst>
            <pc:docMk/>
            <pc:sldMk cId="1244085188" sldId="290"/>
            <ac:spMk id="3" creationId="{D88C4E70-0B87-824A-8877-3333F786CE8B}"/>
          </ac:spMkLst>
        </pc:spChg>
      </pc:sldChg>
      <pc:sldChg chg="modSp add mod">
        <pc:chgData name="Rajat Nagar" userId="9a119f33-0620-4866-8b72-a94f47c45be8" providerId="ADAL" clId="{D762519E-D8CD-EC48-83B3-81A2876771FA}" dt="2021-08-26T21:54:11.316" v="3558" actId="20577"/>
        <pc:sldMkLst>
          <pc:docMk/>
          <pc:sldMk cId="2449414477" sldId="291"/>
        </pc:sldMkLst>
        <pc:spChg chg="mod">
          <ac:chgData name="Rajat Nagar" userId="9a119f33-0620-4866-8b72-a94f47c45be8" providerId="ADAL" clId="{D762519E-D8CD-EC48-83B3-81A2876771FA}" dt="2021-08-26T21:52:50.354" v="3551"/>
          <ac:spMkLst>
            <pc:docMk/>
            <pc:sldMk cId="2449414477" sldId="291"/>
            <ac:spMk id="2" creationId="{DE13A202-FAC8-F245-B0DE-B29E58E87E86}"/>
          </ac:spMkLst>
        </pc:spChg>
        <pc:spChg chg="mod">
          <ac:chgData name="Rajat Nagar" userId="9a119f33-0620-4866-8b72-a94f47c45be8" providerId="ADAL" clId="{D762519E-D8CD-EC48-83B3-81A2876771FA}" dt="2021-08-26T21:54:11.316" v="3558" actId="20577"/>
          <ac:spMkLst>
            <pc:docMk/>
            <pc:sldMk cId="2449414477" sldId="291"/>
            <ac:spMk id="6" creationId="{3DB680A8-AE46-8940-87B2-8EEAFF05046C}"/>
          </ac:spMkLst>
        </pc:spChg>
      </pc:sldChg>
      <pc:sldChg chg="modSp add mod">
        <pc:chgData name="Rajat Nagar" userId="9a119f33-0620-4866-8b72-a94f47c45be8" providerId="ADAL" clId="{D762519E-D8CD-EC48-83B3-81A2876771FA}" dt="2021-08-26T21:55:28.195" v="3568" actId="5793"/>
        <pc:sldMkLst>
          <pc:docMk/>
          <pc:sldMk cId="472501520" sldId="292"/>
        </pc:sldMkLst>
        <pc:spChg chg="mod">
          <ac:chgData name="Rajat Nagar" userId="9a119f33-0620-4866-8b72-a94f47c45be8" providerId="ADAL" clId="{D762519E-D8CD-EC48-83B3-81A2876771FA}" dt="2021-08-26T21:54:48.118" v="3561"/>
          <ac:spMkLst>
            <pc:docMk/>
            <pc:sldMk cId="472501520" sldId="292"/>
            <ac:spMk id="2" creationId="{DE13A202-FAC8-F245-B0DE-B29E58E87E86}"/>
          </ac:spMkLst>
        </pc:spChg>
        <pc:spChg chg="mod">
          <ac:chgData name="Rajat Nagar" userId="9a119f33-0620-4866-8b72-a94f47c45be8" providerId="ADAL" clId="{D762519E-D8CD-EC48-83B3-81A2876771FA}" dt="2021-08-26T21:55:28.195" v="3568" actId="5793"/>
          <ac:spMkLst>
            <pc:docMk/>
            <pc:sldMk cId="472501520" sldId="292"/>
            <ac:spMk id="6" creationId="{3DB680A8-AE46-8940-87B2-8EEAFF05046C}"/>
          </ac:spMkLst>
        </pc:spChg>
      </pc:sldChg>
      <pc:sldChg chg="add del">
        <pc:chgData name="Rajat Nagar" userId="9a119f33-0620-4866-8b72-a94f47c45be8" providerId="ADAL" clId="{D762519E-D8CD-EC48-83B3-81A2876771FA}" dt="2021-08-26T21:56:13.551" v="3571"/>
        <pc:sldMkLst>
          <pc:docMk/>
          <pc:sldMk cId="1469811983" sldId="293"/>
        </pc:sldMkLst>
      </pc:sldChg>
      <pc:sldChg chg="modSp add mod">
        <pc:chgData name="Rajat Nagar" userId="9a119f33-0620-4866-8b72-a94f47c45be8" providerId="ADAL" clId="{D762519E-D8CD-EC48-83B3-81A2876771FA}" dt="2021-08-26T21:57:08.575" v="3578" actId="20577"/>
        <pc:sldMkLst>
          <pc:docMk/>
          <pc:sldMk cId="2865327917" sldId="293"/>
        </pc:sldMkLst>
        <pc:spChg chg="mod">
          <ac:chgData name="Rajat Nagar" userId="9a119f33-0620-4866-8b72-a94f47c45be8" providerId="ADAL" clId="{D762519E-D8CD-EC48-83B3-81A2876771FA}" dt="2021-08-26T21:56:31.268" v="3573"/>
          <ac:spMkLst>
            <pc:docMk/>
            <pc:sldMk cId="2865327917" sldId="293"/>
            <ac:spMk id="2" creationId="{DE13A202-FAC8-F245-B0DE-B29E58E87E86}"/>
          </ac:spMkLst>
        </pc:spChg>
        <pc:spChg chg="mod">
          <ac:chgData name="Rajat Nagar" userId="9a119f33-0620-4866-8b72-a94f47c45be8" providerId="ADAL" clId="{D762519E-D8CD-EC48-83B3-81A2876771FA}" dt="2021-08-26T21:57:08.575" v="3578" actId="20577"/>
          <ac:spMkLst>
            <pc:docMk/>
            <pc:sldMk cId="2865327917" sldId="293"/>
            <ac:spMk id="6" creationId="{3DB680A8-AE46-8940-87B2-8EEAFF05046C}"/>
          </ac:spMkLst>
        </pc:spChg>
      </pc:sldChg>
      <pc:sldChg chg="modSp add mod">
        <pc:chgData name="Rajat Nagar" userId="9a119f33-0620-4866-8b72-a94f47c45be8" providerId="ADAL" clId="{D762519E-D8CD-EC48-83B3-81A2876771FA}" dt="2021-08-26T21:58:18.091" v="3590" actId="20577"/>
        <pc:sldMkLst>
          <pc:docMk/>
          <pc:sldMk cId="283552158" sldId="294"/>
        </pc:sldMkLst>
        <pc:spChg chg="mod">
          <ac:chgData name="Rajat Nagar" userId="9a119f33-0620-4866-8b72-a94f47c45be8" providerId="ADAL" clId="{D762519E-D8CD-EC48-83B3-81A2876771FA}" dt="2021-08-26T21:57:28.061" v="3581"/>
          <ac:spMkLst>
            <pc:docMk/>
            <pc:sldMk cId="283552158" sldId="294"/>
            <ac:spMk id="2" creationId="{DE13A202-FAC8-F245-B0DE-B29E58E87E86}"/>
          </ac:spMkLst>
        </pc:spChg>
        <pc:spChg chg="mod">
          <ac:chgData name="Rajat Nagar" userId="9a119f33-0620-4866-8b72-a94f47c45be8" providerId="ADAL" clId="{D762519E-D8CD-EC48-83B3-81A2876771FA}" dt="2021-08-26T21:58:18.091" v="3590" actId="20577"/>
          <ac:spMkLst>
            <pc:docMk/>
            <pc:sldMk cId="283552158" sldId="294"/>
            <ac:spMk id="6" creationId="{3DB680A8-AE46-8940-87B2-8EEAFF05046C}"/>
          </ac:spMkLst>
        </pc:spChg>
      </pc:sldChg>
      <pc:sldChg chg="modSp add mod">
        <pc:chgData name="Rajat Nagar" userId="9a119f33-0620-4866-8b72-a94f47c45be8" providerId="ADAL" clId="{D762519E-D8CD-EC48-83B3-81A2876771FA}" dt="2021-08-26T22:00:20.137" v="3603" actId="20577"/>
        <pc:sldMkLst>
          <pc:docMk/>
          <pc:sldMk cId="1432961198" sldId="295"/>
        </pc:sldMkLst>
        <pc:spChg chg="mod">
          <ac:chgData name="Rajat Nagar" userId="9a119f33-0620-4866-8b72-a94f47c45be8" providerId="ADAL" clId="{D762519E-D8CD-EC48-83B3-81A2876771FA}" dt="2021-08-26T21:59:21.513" v="3594"/>
          <ac:spMkLst>
            <pc:docMk/>
            <pc:sldMk cId="1432961198" sldId="295"/>
            <ac:spMk id="2" creationId="{DE13A202-FAC8-F245-B0DE-B29E58E87E86}"/>
          </ac:spMkLst>
        </pc:spChg>
        <pc:spChg chg="mod">
          <ac:chgData name="Rajat Nagar" userId="9a119f33-0620-4866-8b72-a94f47c45be8" providerId="ADAL" clId="{D762519E-D8CD-EC48-83B3-81A2876771FA}" dt="2021-08-26T22:00:20.137" v="3603" actId="20577"/>
          <ac:spMkLst>
            <pc:docMk/>
            <pc:sldMk cId="1432961198" sldId="295"/>
            <ac:spMk id="4" creationId="{819A99C9-4123-C747-B35A-04E7B709FC39}"/>
          </ac:spMkLst>
        </pc:spChg>
      </pc:sldChg>
      <pc:sldChg chg="modSp add mod">
        <pc:chgData name="Rajat Nagar" userId="9a119f33-0620-4866-8b72-a94f47c45be8" providerId="ADAL" clId="{D762519E-D8CD-EC48-83B3-81A2876771FA}" dt="2021-08-26T22:03:33.360" v="3673" actId="20577"/>
        <pc:sldMkLst>
          <pc:docMk/>
          <pc:sldMk cId="3054306812" sldId="296"/>
        </pc:sldMkLst>
        <pc:spChg chg="mod">
          <ac:chgData name="Rajat Nagar" userId="9a119f33-0620-4866-8b72-a94f47c45be8" providerId="ADAL" clId="{D762519E-D8CD-EC48-83B3-81A2876771FA}" dt="2021-08-26T22:00:50.004" v="3606"/>
          <ac:spMkLst>
            <pc:docMk/>
            <pc:sldMk cId="3054306812" sldId="296"/>
            <ac:spMk id="2" creationId="{DE13A202-FAC8-F245-B0DE-B29E58E87E86}"/>
          </ac:spMkLst>
        </pc:spChg>
        <pc:spChg chg="mod">
          <ac:chgData name="Rajat Nagar" userId="9a119f33-0620-4866-8b72-a94f47c45be8" providerId="ADAL" clId="{D762519E-D8CD-EC48-83B3-81A2876771FA}" dt="2021-08-26T22:03:33.360" v="3673" actId="20577"/>
          <ac:spMkLst>
            <pc:docMk/>
            <pc:sldMk cId="3054306812" sldId="296"/>
            <ac:spMk id="4" creationId="{819A99C9-4123-C747-B35A-04E7B709FC39}"/>
          </ac:spMkLst>
        </pc:spChg>
      </pc:sldChg>
      <pc:sldChg chg="modSp add mod">
        <pc:chgData name="Rajat Nagar" userId="9a119f33-0620-4866-8b72-a94f47c45be8" providerId="ADAL" clId="{D762519E-D8CD-EC48-83B3-81A2876771FA}" dt="2021-08-26T22:04:06.619" v="3687" actId="255"/>
        <pc:sldMkLst>
          <pc:docMk/>
          <pc:sldMk cId="861736194" sldId="297"/>
        </pc:sldMkLst>
        <pc:spChg chg="mod">
          <ac:chgData name="Rajat Nagar" userId="9a119f33-0620-4866-8b72-a94f47c45be8" providerId="ADAL" clId="{D762519E-D8CD-EC48-83B3-81A2876771FA}" dt="2021-08-26T22:04:06.619" v="3687" actId="255"/>
          <ac:spMkLst>
            <pc:docMk/>
            <pc:sldMk cId="861736194" sldId="297"/>
            <ac:spMk id="2" creationId="{FA231DD8-862F-6241-908C-F8266D054F16}"/>
          </ac:spMkLst>
        </pc:spChg>
      </pc:sldChg>
    </pc:docChg>
  </pc:docChgLst>
  <pc:docChgLst>
    <pc:chgData name="Rajat Nagar" userId="S::rajatnagar@uchicago.edu::9a119f33-0620-4866-8b72-a94f47c45be8" providerId="AD" clId="Web-{8AF7EE59-8A94-47AF-B022-CBA086C16D8F}"/>
    <pc:docChg chg="modSld">
      <pc:chgData name="Rajat Nagar" userId="S::rajatnagar@uchicago.edu::9a119f33-0620-4866-8b72-a94f47c45be8" providerId="AD" clId="Web-{8AF7EE59-8A94-47AF-B022-CBA086C16D8F}" dt="2021-08-26T17:04:53.576" v="1"/>
      <pc:docMkLst>
        <pc:docMk/>
      </pc:docMkLst>
      <pc:sldChg chg="addSp delSp">
        <pc:chgData name="Rajat Nagar" userId="S::rajatnagar@uchicago.edu::9a119f33-0620-4866-8b72-a94f47c45be8" providerId="AD" clId="Web-{8AF7EE59-8A94-47AF-B022-CBA086C16D8F}" dt="2021-08-26T17:04:53.576" v="1"/>
        <pc:sldMkLst>
          <pc:docMk/>
          <pc:sldMk cId="3964806618" sldId="272"/>
        </pc:sldMkLst>
        <pc:spChg chg="del">
          <ac:chgData name="Rajat Nagar" userId="S::rajatnagar@uchicago.edu::9a119f33-0620-4866-8b72-a94f47c45be8" providerId="AD" clId="Web-{8AF7EE59-8A94-47AF-B022-CBA086C16D8F}" dt="2021-08-26T17:04:42.482" v="0"/>
          <ac:spMkLst>
            <pc:docMk/>
            <pc:sldMk cId="3964806618" sldId="272"/>
            <ac:spMk id="3" creationId="{C31940E8-39BE-8D4B-BD4E-DC30EFEE8A51}"/>
          </ac:spMkLst>
        </pc:spChg>
        <pc:spChg chg="add">
          <ac:chgData name="Rajat Nagar" userId="S::rajatnagar@uchicago.edu::9a119f33-0620-4866-8b72-a94f47c45be8" providerId="AD" clId="Web-{8AF7EE59-8A94-47AF-B022-CBA086C16D8F}" dt="2021-08-26T17:04:53.576" v="1"/>
          <ac:spMkLst>
            <pc:docMk/>
            <pc:sldMk cId="3964806618" sldId="272"/>
            <ac:spMk id="5" creationId="{110E13B4-2443-48EA-8B5F-1C559A1BB53F}"/>
          </ac:spMkLst>
        </pc:spChg>
      </pc:sldChg>
    </pc:docChg>
  </pc:docChgLst>
  <pc:docChgLst>
    <pc:chgData name="Yifan Gao" userId="ed30f595-fe42-42dd-a6f7-3088265f9a3e" providerId="ADAL" clId="{73FCE613-F624-42A6-B739-250CAEEAD311}"/>
    <pc:docChg chg="undo custSel addSld delSld modSld sldOrd">
      <pc:chgData name="Yifan Gao" userId="ed30f595-fe42-42dd-a6f7-3088265f9a3e" providerId="ADAL" clId="{73FCE613-F624-42A6-B739-250CAEEAD311}" dt="2021-08-26T21:08:24.914" v="4263" actId="20577"/>
      <pc:docMkLst>
        <pc:docMk/>
      </pc:docMkLst>
      <pc:sldChg chg="modSp mod">
        <pc:chgData name="Yifan Gao" userId="ed30f595-fe42-42dd-a6f7-3088265f9a3e" providerId="ADAL" clId="{73FCE613-F624-42A6-B739-250CAEEAD311}" dt="2021-08-26T05:12:27.352" v="3851" actId="1076"/>
        <pc:sldMkLst>
          <pc:docMk/>
          <pc:sldMk cId="3870198063" sldId="256"/>
        </pc:sldMkLst>
        <pc:spChg chg="mod">
          <ac:chgData name="Yifan Gao" userId="ed30f595-fe42-42dd-a6f7-3088265f9a3e" providerId="ADAL" clId="{73FCE613-F624-42A6-B739-250CAEEAD311}" dt="2021-08-26T05:12:27.352" v="3851" actId="1076"/>
          <ac:spMkLst>
            <pc:docMk/>
            <pc:sldMk cId="3870198063" sldId="256"/>
            <ac:spMk id="2" creationId="{FF1CCD83-F5F5-EA40-8500-F595462507F8}"/>
          </ac:spMkLst>
        </pc:spChg>
      </pc:sldChg>
      <pc:sldChg chg="addSp delSp modSp mod">
        <pc:chgData name="Yifan Gao" userId="ed30f595-fe42-42dd-a6f7-3088265f9a3e" providerId="ADAL" clId="{73FCE613-F624-42A6-B739-250CAEEAD311}" dt="2021-08-25T01:24:33.930" v="977" actId="20577"/>
        <pc:sldMkLst>
          <pc:docMk/>
          <pc:sldMk cId="1862790185" sldId="257"/>
        </pc:sldMkLst>
        <pc:spChg chg="mod">
          <ac:chgData name="Yifan Gao" userId="ed30f595-fe42-42dd-a6f7-3088265f9a3e" providerId="ADAL" clId="{73FCE613-F624-42A6-B739-250CAEEAD311}" dt="2021-08-25T01:24:33.930" v="977" actId="20577"/>
          <ac:spMkLst>
            <pc:docMk/>
            <pc:sldMk cId="1862790185" sldId="257"/>
            <ac:spMk id="2" creationId="{DE13A202-FAC8-F245-B0DE-B29E58E87E86}"/>
          </ac:spMkLst>
        </pc:spChg>
        <pc:spChg chg="del">
          <ac:chgData name="Yifan Gao" userId="ed30f595-fe42-42dd-a6f7-3088265f9a3e" providerId="ADAL" clId="{73FCE613-F624-42A6-B739-250CAEEAD311}" dt="2021-08-24T03:56:53.637" v="166"/>
          <ac:spMkLst>
            <pc:docMk/>
            <pc:sldMk cId="1862790185" sldId="257"/>
            <ac:spMk id="3" creationId="{C31940E8-39BE-8D4B-BD4E-DC30EFEE8A51}"/>
          </ac:spMkLst>
        </pc:spChg>
        <pc:picChg chg="add mod">
          <ac:chgData name="Yifan Gao" userId="ed30f595-fe42-42dd-a6f7-3088265f9a3e" providerId="ADAL" clId="{73FCE613-F624-42A6-B739-250CAEEAD311}" dt="2021-08-24T03:56:58.775" v="169" actId="962"/>
          <ac:picMkLst>
            <pc:docMk/>
            <pc:sldMk cId="1862790185" sldId="257"/>
            <ac:picMk id="5" creationId="{2062C343-5496-4A17-9623-544BB742BA7B}"/>
          </ac:picMkLst>
        </pc:picChg>
        <pc:picChg chg="add mod">
          <ac:chgData name="Yifan Gao" userId="ed30f595-fe42-42dd-a6f7-3088265f9a3e" providerId="ADAL" clId="{73FCE613-F624-42A6-B739-250CAEEAD311}" dt="2021-08-24T03:57:24.528" v="173" actId="1076"/>
          <ac:picMkLst>
            <pc:docMk/>
            <pc:sldMk cId="1862790185" sldId="257"/>
            <ac:picMk id="7" creationId="{804E05BD-565F-42AB-A2AB-89AC9303FAA3}"/>
          </ac:picMkLst>
        </pc:picChg>
      </pc:sldChg>
      <pc:sldChg chg="modSp mod">
        <pc:chgData name="Yifan Gao" userId="ed30f595-fe42-42dd-a6f7-3088265f9a3e" providerId="ADAL" clId="{73FCE613-F624-42A6-B739-250CAEEAD311}" dt="2021-08-26T20:44:04.444" v="4173" actId="2711"/>
        <pc:sldMkLst>
          <pc:docMk/>
          <pc:sldMk cId="2721790345" sldId="259"/>
        </pc:sldMkLst>
        <pc:spChg chg="mod">
          <ac:chgData name="Yifan Gao" userId="ed30f595-fe42-42dd-a6f7-3088265f9a3e" providerId="ADAL" clId="{73FCE613-F624-42A6-B739-250CAEEAD311}" dt="2021-08-26T20:44:04.444" v="4173" actId="2711"/>
          <ac:spMkLst>
            <pc:docMk/>
            <pc:sldMk cId="2721790345" sldId="259"/>
            <ac:spMk id="4" creationId="{871E8552-D1F7-4D51-9D22-BF67852187D3}"/>
          </ac:spMkLst>
        </pc:spChg>
      </pc:sldChg>
      <pc:sldChg chg="modSp mod ord">
        <pc:chgData name="Yifan Gao" userId="ed30f595-fe42-42dd-a6f7-3088265f9a3e" providerId="ADAL" clId="{73FCE613-F624-42A6-B739-250CAEEAD311}" dt="2021-08-24T04:08:25.295" v="501" actId="20577"/>
        <pc:sldMkLst>
          <pc:docMk/>
          <pc:sldMk cId="1912933789" sldId="260"/>
        </pc:sldMkLst>
        <pc:spChg chg="mod">
          <ac:chgData name="Yifan Gao" userId="ed30f595-fe42-42dd-a6f7-3088265f9a3e" providerId="ADAL" clId="{73FCE613-F624-42A6-B739-250CAEEAD311}" dt="2021-08-24T04:08:25.295" v="501" actId="20577"/>
          <ac:spMkLst>
            <pc:docMk/>
            <pc:sldMk cId="1912933789" sldId="260"/>
            <ac:spMk id="3" creationId="{C31940E8-39BE-8D4B-BD4E-DC30EFEE8A51}"/>
          </ac:spMkLst>
        </pc:spChg>
      </pc:sldChg>
      <pc:sldChg chg="addSp delSp modSp mod modNotesTx">
        <pc:chgData name="Yifan Gao" userId="ed30f595-fe42-42dd-a6f7-3088265f9a3e" providerId="ADAL" clId="{73FCE613-F624-42A6-B739-250CAEEAD311}" dt="2021-08-26T04:40:23.241" v="3333" actId="313"/>
        <pc:sldMkLst>
          <pc:docMk/>
          <pc:sldMk cId="1730769102" sldId="261"/>
        </pc:sldMkLst>
        <pc:spChg chg="mod">
          <ac:chgData name="Yifan Gao" userId="ed30f595-fe42-42dd-a6f7-3088265f9a3e" providerId="ADAL" clId="{73FCE613-F624-42A6-B739-250CAEEAD311}" dt="2021-08-26T04:40:23.241" v="3333" actId="313"/>
          <ac:spMkLst>
            <pc:docMk/>
            <pc:sldMk cId="1730769102" sldId="261"/>
            <ac:spMk id="3" creationId="{C31940E8-39BE-8D4B-BD4E-DC30EFEE8A51}"/>
          </ac:spMkLst>
        </pc:spChg>
        <pc:spChg chg="add del">
          <ac:chgData name="Yifan Gao" userId="ed30f595-fe42-42dd-a6f7-3088265f9a3e" providerId="ADAL" clId="{73FCE613-F624-42A6-B739-250CAEEAD311}" dt="2021-08-26T04:21:26.083" v="2631"/>
          <ac:spMkLst>
            <pc:docMk/>
            <pc:sldMk cId="1730769102" sldId="261"/>
            <ac:spMk id="4" creationId="{4B7021E8-48CF-4D4F-8588-695B8AF6F10A}"/>
          </ac:spMkLst>
        </pc:spChg>
      </pc:sldChg>
      <pc:sldChg chg="del">
        <pc:chgData name="Yifan Gao" userId="ed30f595-fe42-42dd-a6f7-3088265f9a3e" providerId="ADAL" clId="{73FCE613-F624-42A6-B739-250CAEEAD311}" dt="2021-08-26T20:29:31.809" v="4038" actId="47"/>
        <pc:sldMkLst>
          <pc:docMk/>
          <pc:sldMk cId="1329640884" sldId="262"/>
        </pc:sldMkLst>
      </pc:sldChg>
      <pc:sldChg chg="modSp mod">
        <pc:chgData name="Yifan Gao" userId="ed30f595-fe42-42dd-a6f7-3088265f9a3e" providerId="ADAL" clId="{73FCE613-F624-42A6-B739-250CAEEAD311}" dt="2021-08-23T02:42:36.874" v="152" actId="20577"/>
        <pc:sldMkLst>
          <pc:docMk/>
          <pc:sldMk cId="3312932973" sldId="263"/>
        </pc:sldMkLst>
        <pc:spChg chg="mod">
          <ac:chgData name="Yifan Gao" userId="ed30f595-fe42-42dd-a6f7-3088265f9a3e" providerId="ADAL" clId="{73FCE613-F624-42A6-B739-250CAEEAD311}" dt="2021-08-23T02:42:36.874" v="152" actId="20577"/>
          <ac:spMkLst>
            <pc:docMk/>
            <pc:sldMk cId="3312932973" sldId="263"/>
            <ac:spMk id="3" creationId="{C31940E8-39BE-8D4B-BD4E-DC30EFEE8A51}"/>
          </ac:spMkLst>
        </pc:spChg>
      </pc:sldChg>
      <pc:sldChg chg="del">
        <pc:chgData name="Yifan Gao" userId="ed30f595-fe42-42dd-a6f7-3088265f9a3e" providerId="ADAL" clId="{73FCE613-F624-42A6-B739-250CAEEAD311}" dt="2021-08-26T20:33:13.199" v="4172" actId="47"/>
        <pc:sldMkLst>
          <pc:docMk/>
          <pc:sldMk cId="44577877" sldId="265"/>
        </pc:sldMkLst>
      </pc:sldChg>
      <pc:sldChg chg="modSp mod">
        <pc:chgData name="Yifan Gao" userId="ed30f595-fe42-42dd-a6f7-3088265f9a3e" providerId="ADAL" clId="{73FCE613-F624-42A6-B739-250CAEEAD311}" dt="2021-08-25T04:16:50.552" v="1551" actId="20577"/>
        <pc:sldMkLst>
          <pc:docMk/>
          <pc:sldMk cId="1612759865" sldId="266"/>
        </pc:sldMkLst>
        <pc:spChg chg="mod">
          <ac:chgData name="Yifan Gao" userId="ed30f595-fe42-42dd-a6f7-3088265f9a3e" providerId="ADAL" clId="{73FCE613-F624-42A6-B739-250CAEEAD311}" dt="2021-08-25T04:16:50.552" v="1551" actId="20577"/>
          <ac:spMkLst>
            <pc:docMk/>
            <pc:sldMk cId="1612759865" sldId="266"/>
            <ac:spMk id="2" creationId="{5BE1EC76-E2B8-3042-B30A-F3907B35EE5A}"/>
          </ac:spMkLst>
        </pc:spChg>
      </pc:sldChg>
      <pc:sldChg chg="modSp mod modNotesTx">
        <pc:chgData name="Yifan Gao" userId="ed30f595-fe42-42dd-a6f7-3088265f9a3e" providerId="ADAL" clId="{73FCE613-F624-42A6-B739-250CAEEAD311}" dt="2021-08-25T03:55:28.843" v="1431" actId="20577"/>
        <pc:sldMkLst>
          <pc:docMk/>
          <pc:sldMk cId="246630011" sldId="267"/>
        </pc:sldMkLst>
        <pc:spChg chg="mod">
          <ac:chgData name="Yifan Gao" userId="ed30f595-fe42-42dd-a6f7-3088265f9a3e" providerId="ADAL" clId="{73FCE613-F624-42A6-B739-250CAEEAD311}" dt="2021-08-25T03:55:28.843" v="1431" actId="20577"/>
          <ac:spMkLst>
            <pc:docMk/>
            <pc:sldMk cId="246630011" sldId="267"/>
            <ac:spMk id="3" creationId="{C31940E8-39BE-8D4B-BD4E-DC30EFEE8A51}"/>
          </ac:spMkLst>
        </pc:spChg>
      </pc:sldChg>
      <pc:sldChg chg="addSp delSp modSp mod">
        <pc:chgData name="Yifan Gao" userId="ed30f595-fe42-42dd-a6f7-3088265f9a3e" providerId="ADAL" clId="{73FCE613-F624-42A6-B739-250CAEEAD311}" dt="2021-08-25T22:32:45.032" v="1596" actId="1076"/>
        <pc:sldMkLst>
          <pc:docMk/>
          <pc:sldMk cId="1903936053" sldId="268"/>
        </pc:sldMkLst>
        <pc:spChg chg="del">
          <ac:chgData name="Yifan Gao" userId="ed30f595-fe42-42dd-a6f7-3088265f9a3e" providerId="ADAL" clId="{73FCE613-F624-42A6-B739-250CAEEAD311}" dt="2021-08-25T18:27:32.294" v="1567"/>
          <ac:spMkLst>
            <pc:docMk/>
            <pc:sldMk cId="1903936053" sldId="268"/>
            <ac:spMk id="3" creationId="{C31940E8-39BE-8D4B-BD4E-DC30EFEE8A51}"/>
          </ac:spMkLst>
        </pc:spChg>
        <pc:spChg chg="add del mod">
          <ac:chgData name="Yifan Gao" userId="ed30f595-fe42-42dd-a6f7-3088265f9a3e" providerId="ADAL" clId="{73FCE613-F624-42A6-B739-250CAEEAD311}" dt="2021-08-25T22:27:31.055" v="1575" actId="478"/>
          <ac:spMkLst>
            <pc:docMk/>
            <pc:sldMk cId="1903936053" sldId="268"/>
            <ac:spMk id="4" creationId="{AF755002-D0ED-4C5E-AAA0-F3D0E61107F7}"/>
          </ac:spMkLst>
        </pc:spChg>
        <pc:picChg chg="add del mod">
          <ac:chgData name="Yifan Gao" userId="ed30f595-fe42-42dd-a6f7-3088265f9a3e" providerId="ADAL" clId="{73FCE613-F624-42A6-B739-250CAEEAD311}" dt="2021-08-25T19:37:35.133" v="1568" actId="478"/>
          <ac:picMkLst>
            <pc:docMk/>
            <pc:sldMk cId="1903936053" sldId="268"/>
            <ac:picMk id="2050" creationId="{0175DF9C-5A84-4059-8905-950EA83BEC7D}"/>
          </ac:picMkLst>
        </pc:picChg>
        <pc:picChg chg="add del mod">
          <ac:chgData name="Yifan Gao" userId="ed30f595-fe42-42dd-a6f7-3088265f9a3e" providerId="ADAL" clId="{73FCE613-F624-42A6-B739-250CAEEAD311}" dt="2021-08-25T19:53:53.090" v="1572"/>
          <ac:picMkLst>
            <pc:docMk/>
            <pc:sldMk cId="1903936053" sldId="268"/>
            <ac:picMk id="2052" creationId="{1539C080-82CD-4705-A61C-098FB9FE8ACF}"/>
          </ac:picMkLst>
        </pc:picChg>
        <pc:picChg chg="add del mod">
          <ac:chgData name="Yifan Gao" userId="ed30f595-fe42-42dd-a6f7-3088265f9a3e" providerId="ADAL" clId="{73FCE613-F624-42A6-B739-250CAEEAD311}" dt="2021-08-25T22:16:57.894" v="1574"/>
          <ac:picMkLst>
            <pc:docMk/>
            <pc:sldMk cId="1903936053" sldId="268"/>
            <ac:picMk id="2054" creationId="{F56E5A47-FE4D-4819-96C7-C4749C989BA1}"/>
          </ac:picMkLst>
        </pc:picChg>
        <pc:picChg chg="add del mod">
          <ac:chgData name="Yifan Gao" userId="ed30f595-fe42-42dd-a6f7-3088265f9a3e" providerId="ADAL" clId="{73FCE613-F624-42A6-B739-250CAEEAD311}" dt="2021-08-25T22:29:45.601" v="1578" actId="478"/>
          <ac:picMkLst>
            <pc:docMk/>
            <pc:sldMk cId="1903936053" sldId="268"/>
            <ac:picMk id="2056" creationId="{A100C06B-A809-4178-ACB0-2C1F146DC03E}"/>
          </ac:picMkLst>
        </pc:picChg>
        <pc:picChg chg="add mod">
          <ac:chgData name="Yifan Gao" userId="ed30f595-fe42-42dd-a6f7-3088265f9a3e" providerId="ADAL" clId="{73FCE613-F624-42A6-B739-250CAEEAD311}" dt="2021-08-25T22:32:45.032" v="1596" actId="1076"/>
          <ac:picMkLst>
            <pc:docMk/>
            <pc:sldMk cId="1903936053" sldId="268"/>
            <ac:picMk id="2058" creationId="{1DA42F17-EC29-4F3E-A8DD-F3512B848AF8}"/>
          </ac:picMkLst>
        </pc:picChg>
        <pc:picChg chg="add mod">
          <ac:chgData name="Yifan Gao" userId="ed30f595-fe42-42dd-a6f7-3088265f9a3e" providerId="ADAL" clId="{73FCE613-F624-42A6-B739-250CAEEAD311}" dt="2021-08-25T22:30:18.148" v="1583" actId="1076"/>
          <ac:picMkLst>
            <pc:docMk/>
            <pc:sldMk cId="1903936053" sldId="268"/>
            <ac:picMk id="2060" creationId="{1CAB33D1-283A-42DB-909B-E85F084C7986}"/>
          </ac:picMkLst>
        </pc:picChg>
      </pc:sldChg>
      <pc:sldChg chg="modSp mod">
        <pc:chgData name="Yifan Gao" userId="ed30f595-fe42-42dd-a6f7-3088265f9a3e" providerId="ADAL" clId="{73FCE613-F624-42A6-B739-250CAEEAD311}" dt="2021-08-23T02:37:33.161" v="26" actId="20577"/>
        <pc:sldMkLst>
          <pc:docMk/>
          <pc:sldMk cId="3987725166" sldId="269"/>
        </pc:sldMkLst>
        <pc:spChg chg="mod">
          <ac:chgData name="Yifan Gao" userId="ed30f595-fe42-42dd-a6f7-3088265f9a3e" providerId="ADAL" clId="{73FCE613-F624-42A6-B739-250CAEEAD311}" dt="2021-08-23T02:37:33.161" v="26" actId="20577"/>
          <ac:spMkLst>
            <pc:docMk/>
            <pc:sldMk cId="3987725166" sldId="269"/>
            <ac:spMk id="3" creationId="{C31940E8-39BE-8D4B-BD4E-DC30EFEE8A51}"/>
          </ac:spMkLst>
        </pc:spChg>
      </pc:sldChg>
      <pc:sldChg chg="addSp delSp modSp del mod">
        <pc:chgData name="Yifan Gao" userId="ed30f595-fe42-42dd-a6f7-3088265f9a3e" providerId="ADAL" clId="{73FCE613-F624-42A6-B739-250CAEEAD311}" dt="2021-08-26T20:06:52.637" v="3885" actId="47"/>
        <pc:sldMkLst>
          <pc:docMk/>
          <pc:sldMk cId="2718904538" sldId="270"/>
        </pc:sldMkLst>
        <pc:spChg chg="del mod">
          <ac:chgData name="Yifan Gao" userId="ed30f595-fe42-42dd-a6f7-3088265f9a3e" providerId="ADAL" clId="{73FCE613-F624-42A6-B739-250CAEEAD311}" dt="2021-08-25T22:46:09.958" v="1609" actId="3680"/>
          <ac:spMkLst>
            <pc:docMk/>
            <pc:sldMk cId="2718904538" sldId="270"/>
            <ac:spMk id="3" creationId="{C31940E8-39BE-8D4B-BD4E-DC30EFEE8A51}"/>
          </ac:spMkLst>
        </pc:spChg>
        <pc:spChg chg="add mod">
          <ac:chgData name="Yifan Gao" userId="ed30f595-fe42-42dd-a6f7-3088265f9a3e" providerId="ADAL" clId="{73FCE613-F624-42A6-B739-250CAEEAD311}" dt="2021-08-26T20:05:41.330" v="3852" actId="21"/>
          <ac:spMkLst>
            <pc:docMk/>
            <pc:sldMk cId="2718904538" sldId="270"/>
            <ac:spMk id="6" creationId="{1CE1CAD3-9991-4418-B660-01825B21242B}"/>
          </ac:spMkLst>
        </pc:spChg>
        <pc:graphicFrameChg chg="add del mod ord modGraphic">
          <ac:chgData name="Yifan Gao" userId="ed30f595-fe42-42dd-a6f7-3088265f9a3e" providerId="ADAL" clId="{73FCE613-F624-42A6-B739-250CAEEAD311}" dt="2021-08-26T20:05:41.330" v="3852" actId="21"/>
          <ac:graphicFrameMkLst>
            <pc:docMk/>
            <pc:sldMk cId="2718904538" sldId="270"/>
            <ac:graphicFrameMk id="4" creationId="{3F1A0FF3-9CCD-44FB-A4D9-D41E88965C09}"/>
          </ac:graphicFrameMkLst>
        </pc:graphicFrameChg>
      </pc:sldChg>
      <pc:sldChg chg="addSp delSp modSp mod modNotesTx">
        <pc:chgData name="Yifan Gao" userId="ed30f595-fe42-42dd-a6f7-3088265f9a3e" providerId="ADAL" clId="{73FCE613-F624-42A6-B739-250CAEEAD311}" dt="2021-08-26T20:44:50.492" v="4175" actId="20577"/>
        <pc:sldMkLst>
          <pc:docMk/>
          <pc:sldMk cId="3274204803" sldId="276"/>
        </pc:sldMkLst>
        <pc:spChg chg="del mod">
          <ac:chgData name="Yifan Gao" userId="ed30f595-fe42-42dd-a6f7-3088265f9a3e" providerId="ADAL" clId="{73FCE613-F624-42A6-B739-250CAEEAD311}" dt="2021-08-26T20:23:55.552" v="3902" actId="3680"/>
          <ac:spMkLst>
            <pc:docMk/>
            <pc:sldMk cId="3274204803" sldId="276"/>
            <ac:spMk id="3" creationId="{C31940E8-39BE-8D4B-BD4E-DC30EFEE8A51}"/>
          </ac:spMkLst>
        </pc:spChg>
        <pc:spChg chg="add mod">
          <ac:chgData name="Yifan Gao" userId="ed30f595-fe42-42dd-a6f7-3088265f9a3e" providerId="ADAL" clId="{73FCE613-F624-42A6-B739-250CAEEAD311}" dt="2021-08-26T20:44:50.492" v="4175" actId="20577"/>
          <ac:spMkLst>
            <pc:docMk/>
            <pc:sldMk cId="3274204803" sldId="276"/>
            <ac:spMk id="7" creationId="{07D37197-2628-40E4-8A91-DDB87E851274}"/>
          </ac:spMkLst>
        </pc:spChg>
        <pc:graphicFrameChg chg="add mod ord modGraphic">
          <ac:chgData name="Yifan Gao" userId="ed30f595-fe42-42dd-a6f7-3088265f9a3e" providerId="ADAL" clId="{73FCE613-F624-42A6-B739-250CAEEAD311}" dt="2021-08-26T20:31:36.764" v="4096" actId="20577"/>
          <ac:graphicFrameMkLst>
            <pc:docMk/>
            <pc:sldMk cId="3274204803" sldId="276"/>
            <ac:graphicFrameMk id="4" creationId="{01D4EC3F-5E44-4A70-97A9-39DC5C2D8942}"/>
          </ac:graphicFrameMkLst>
        </pc:graphicFrameChg>
        <pc:graphicFrameChg chg="add del mod">
          <ac:chgData name="Yifan Gao" userId="ed30f595-fe42-42dd-a6f7-3088265f9a3e" providerId="ADAL" clId="{73FCE613-F624-42A6-B739-250CAEEAD311}" dt="2021-08-26T20:26:02.739" v="4011" actId="478"/>
          <ac:graphicFrameMkLst>
            <pc:docMk/>
            <pc:sldMk cId="3274204803" sldId="276"/>
            <ac:graphicFrameMk id="5" creationId="{C7BCBDC4-7AEB-499F-8317-B505389E0F58}"/>
          </ac:graphicFrameMkLst>
        </pc:graphicFrameChg>
      </pc:sldChg>
      <pc:sldChg chg="modSp mod modNotesTx">
        <pc:chgData name="Yifan Gao" userId="ed30f595-fe42-42dd-a6f7-3088265f9a3e" providerId="ADAL" clId="{73FCE613-F624-42A6-B739-250CAEEAD311}" dt="2021-08-26T05:02:36.319" v="3763" actId="20577"/>
        <pc:sldMkLst>
          <pc:docMk/>
          <pc:sldMk cId="1918396480" sldId="277"/>
        </pc:sldMkLst>
        <pc:spChg chg="mod">
          <ac:chgData name="Yifan Gao" userId="ed30f595-fe42-42dd-a6f7-3088265f9a3e" providerId="ADAL" clId="{73FCE613-F624-42A6-B739-250CAEEAD311}" dt="2021-08-26T05:02:36.319" v="3763" actId="20577"/>
          <ac:spMkLst>
            <pc:docMk/>
            <pc:sldMk cId="1918396480" sldId="277"/>
            <ac:spMk id="3" creationId="{C31940E8-39BE-8D4B-BD4E-DC30EFEE8A51}"/>
          </ac:spMkLst>
        </pc:spChg>
      </pc:sldChg>
      <pc:sldChg chg="modSp mod">
        <pc:chgData name="Yifan Gao" userId="ed30f595-fe42-42dd-a6f7-3088265f9a3e" providerId="ADAL" clId="{73FCE613-F624-42A6-B739-250CAEEAD311}" dt="2021-08-26T05:01:11.644" v="3737" actId="20577"/>
        <pc:sldMkLst>
          <pc:docMk/>
          <pc:sldMk cId="2296888256" sldId="278"/>
        </pc:sldMkLst>
        <pc:spChg chg="mod">
          <ac:chgData name="Yifan Gao" userId="ed30f595-fe42-42dd-a6f7-3088265f9a3e" providerId="ADAL" clId="{73FCE613-F624-42A6-B739-250CAEEAD311}" dt="2021-08-26T05:01:11.644" v="3737" actId="20577"/>
          <ac:spMkLst>
            <pc:docMk/>
            <pc:sldMk cId="2296888256" sldId="278"/>
            <ac:spMk id="3" creationId="{C31940E8-39BE-8D4B-BD4E-DC30EFEE8A51}"/>
          </ac:spMkLst>
        </pc:spChg>
      </pc:sldChg>
      <pc:sldChg chg="modSp add mod">
        <pc:chgData name="Yifan Gao" userId="ed30f595-fe42-42dd-a6f7-3088265f9a3e" providerId="ADAL" clId="{73FCE613-F624-42A6-B739-250CAEEAD311}" dt="2021-08-26T21:02:59.857" v="4187" actId="255"/>
        <pc:sldMkLst>
          <pc:docMk/>
          <pc:sldMk cId="964119542" sldId="279"/>
        </pc:sldMkLst>
        <pc:spChg chg="mod">
          <ac:chgData name="Yifan Gao" userId="ed30f595-fe42-42dd-a6f7-3088265f9a3e" providerId="ADAL" clId="{73FCE613-F624-42A6-B739-250CAEEAD311}" dt="2021-08-23T02:46:01.206" v="163" actId="20577"/>
          <ac:spMkLst>
            <pc:docMk/>
            <pc:sldMk cId="964119542" sldId="279"/>
            <ac:spMk id="2" creationId="{DE13A202-FAC8-F245-B0DE-B29E58E87E86}"/>
          </ac:spMkLst>
        </pc:spChg>
        <pc:spChg chg="mod">
          <ac:chgData name="Yifan Gao" userId="ed30f595-fe42-42dd-a6f7-3088265f9a3e" providerId="ADAL" clId="{73FCE613-F624-42A6-B739-250CAEEAD311}" dt="2021-08-26T21:02:59.857" v="4187" actId="255"/>
          <ac:spMkLst>
            <pc:docMk/>
            <pc:sldMk cId="964119542" sldId="279"/>
            <ac:spMk id="3" creationId="{C31940E8-39BE-8D4B-BD4E-DC30EFEE8A51}"/>
          </ac:spMkLst>
        </pc:spChg>
      </pc:sldChg>
      <pc:sldChg chg="addSp delSp modSp add mod">
        <pc:chgData name="Yifan Gao" userId="ed30f595-fe42-42dd-a6f7-3088265f9a3e" providerId="ADAL" clId="{73FCE613-F624-42A6-B739-250CAEEAD311}" dt="2021-08-25T01:24:39.618" v="978"/>
        <pc:sldMkLst>
          <pc:docMk/>
          <pc:sldMk cId="1350151418" sldId="280"/>
        </pc:sldMkLst>
        <pc:spChg chg="mod">
          <ac:chgData name="Yifan Gao" userId="ed30f595-fe42-42dd-a6f7-3088265f9a3e" providerId="ADAL" clId="{73FCE613-F624-42A6-B739-250CAEEAD311}" dt="2021-08-25T01:24:39.618" v="978"/>
          <ac:spMkLst>
            <pc:docMk/>
            <pc:sldMk cId="1350151418" sldId="280"/>
            <ac:spMk id="2" creationId="{DE13A202-FAC8-F245-B0DE-B29E58E87E86}"/>
          </ac:spMkLst>
        </pc:spChg>
        <pc:spChg chg="add del mod">
          <ac:chgData name="Yifan Gao" userId="ed30f595-fe42-42dd-a6f7-3088265f9a3e" providerId="ADAL" clId="{73FCE613-F624-42A6-B739-250CAEEAD311}" dt="2021-08-24T04:09:20.725" v="504"/>
          <ac:spMkLst>
            <pc:docMk/>
            <pc:sldMk cId="1350151418" sldId="280"/>
            <ac:spMk id="4" creationId="{DD3840E0-8666-40DA-83F4-776B2C03095B}"/>
          </ac:spMkLst>
        </pc:spChg>
        <pc:picChg chg="del">
          <ac:chgData name="Yifan Gao" userId="ed30f595-fe42-42dd-a6f7-3088265f9a3e" providerId="ADAL" clId="{73FCE613-F624-42A6-B739-250CAEEAD311}" dt="2021-08-24T04:09:20.332" v="503" actId="478"/>
          <ac:picMkLst>
            <pc:docMk/>
            <pc:sldMk cId="1350151418" sldId="280"/>
            <ac:picMk id="5" creationId="{2062C343-5496-4A17-9623-544BB742BA7B}"/>
          </ac:picMkLst>
        </pc:picChg>
        <pc:picChg chg="del">
          <ac:chgData name="Yifan Gao" userId="ed30f595-fe42-42dd-a6f7-3088265f9a3e" providerId="ADAL" clId="{73FCE613-F624-42A6-B739-250CAEEAD311}" dt="2021-08-24T04:09:28.814" v="508" actId="478"/>
          <ac:picMkLst>
            <pc:docMk/>
            <pc:sldMk cId="1350151418" sldId="280"/>
            <ac:picMk id="7" creationId="{804E05BD-565F-42AB-A2AB-89AC9303FAA3}"/>
          </ac:picMkLst>
        </pc:picChg>
        <pc:picChg chg="add mod">
          <ac:chgData name="Yifan Gao" userId="ed30f595-fe42-42dd-a6f7-3088265f9a3e" providerId="ADAL" clId="{73FCE613-F624-42A6-B739-250CAEEAD311}" dt="2021-08-24T04:10:55.832" v="517" actId="1076"/>
          <ac:picMkLst>
            <pc:docMk/>
            <pc:sldMk cId="1350151418" sldId="280"/>
            <ac:picMk id="8" creationId="{D343A7F5-CCBC-4EAB-B37E-E0E013805A23}"/>
          </ac:picMkLst>
        </pc:picChg>
        <pc:picChg chg="add mod">
          <ac:chgData name="Yifan Gao" userId="ed30f595-fe42-42dd-a6f7-3088265f9a3e" providerId="ADAL" clId="{73FCE613-F624-42A6-B739-250CAEEAD311}" dt="2021-08-24T04:10:51.216" v="516" actId="1076"/>
          <ac:picMkLst>
            <pc:docMk/>
            <pc:sldMk cId="1350151418" sldId="280"/>
            <ac:picMk id="10" creationId="{253EAB74-C4EB-4725-AF43-F5122564F420}"/>
          </ac:picMkLst>
        </pc:picChg>
      </pc:sldChg>
      <pc:sldChg chg="addSp delSp modSp add mod">
        <pc:chgData name="Yifan Gao" userId="ed30f595-fe42-42dd-a6f7-3088265f9a3e" providerId="ADAL" clId="{73FCE613-F624-42A6-B739-250CAEEAD311}" dt="2021-08-25T01:24:42.438" v="979"/>
        <pc:sldMkLst>
          <pc:docMk/>
          <pc:sldMk cId="479721288" sldId="281"/>
        </pc:sldMkLst>
        <pc:spChg chg="mod">
          <ac:chgData name="Yifan Gao" userId="ed30f595-fe42-42dd-a6f7-3088265f9a3e" providerId="ADAL" clId="{73FCE613-F624-42A6-B739-250CAEEAD311}" dt="2021-08-25T01:24:42.438" v="979"/>
          <ac:spMkLst>
            <pc:docMk/>
            <pc:sldMk cId="479721288" sldId="281"/>
            <ac:spMk id="2" creationId="{DE13A202-FAC8-F245-B0DE-B29E58E87E86}"/>
          </ac:spMkLst>
        </pc:spChg>
        <pc:spChg chg="add del mod">
          <ac:chgData name="Yifan Gao" userId="ed30f595-fe42-42dd-a6f7-3088265f9a3e" providerId="ADAL" clId="{73FCE613-F624-42A6-B739-250CAEEAD311}" dt="2021-08-24T04:13:28.447" v="520"/>
          <ac:spMkLst>
            <pc:docMk/>
            <pc:sldMk cId="479721288" sldId="281"/>
            <ac:spMk id="4" creationId="{6B238AFF-5329-4C79-AD79-40E5959705A8}"/>
          </ac:spMkLst>
        </pc:spChg>
        <pc:spChg chg="add del mod">
          <ac:chgData name="Yifan Gao" userId="ed30f595-fe42-42dd-a6f7-3088265f9a3e" providerId="ADAL" clId="{73FCE613-F624-42A6-B739-250CAEEAD311}" dt="2021-08-24T04:14:50.720" v="538" actId="478"/>
          <ac:spMkLst>
            <pc:docMk/>
            <pc:sldMk cId="479721288" sldId="281"/>
            <ac:spMk id="16" creationId="{18947E5C-BC20-4D57-BA82-7DB883DAE162}"/>
          </ac:spMkLst>
        </pc:spChg>
        <pc:picChg chg="add del mod">
          <ac:chgData name="Yifan Gao" userId="ed30f595-fe42-42dd-a6f7-3088265f9a3e" providerId="ADAL" clId="{73FCE613-F624-42A6-B739-250CAEEAD311}" dt="2021-08-24T04:14:45.416" v="537" actId="478"/>
          <ac:picMkLst>
            <pc:docMk/>
            <pc:sldMk cId="479721288" sldId="281"/>
            <ac:picMk id="6" creationId="{D54B2DBB-C362-4ED7-B134-5F830DBDA541}"/>
          </ac:picMkLst>
        </pc:picChg>
        <pc:picChg chg="del">
          <ac:chgData name="Yifan Gao" userId="ed30f595-fe42-42dd-a6f7-3088265f9a3e" providerId="ADAL" clId="{73FCE613-F624-42A6-B739-250CAEEAD311}" dt="2021-08-24T04:13:28.131" v="519" actId="478"/>
          <ac:picMkLst>
            <pc:docMk/>
            <pc:sldMk cId="479721288" sldId="281"/>
            <ac:picMk id="8" creationId="{D343A7F5-CCBC-4EAB-B37E-E0E013805A23}"/>
          </ac:picMkLst>
        </pc:picChg>
        <pc:picChg chg="add del mod">
          <ac:chgData name="Yifan Gao" userId="ed30f595-fe42-42dd-a6f7-3088265f9a3e" providerId="ADAL" clId="{73FCE613-F624-42A6-B739-250CAEEAD311}" dt="2021-08-24T04:13:58.676" v="529" actId="478"/>
          <ac:picMkLst>
            <pc:docMk/>
            <pc:sldMk cId="479721288" sldId="281"/>
            <ac:picMk id="9" creationId="{FD3351C0-C441-428D-AE8F-217A204629BF}"/>
          </ac:picMkLst>
        </pc:picChg>
        <pc:picChg chg="del">
          <ac:chgData name="Yifan Gao" userId="ed30f595-fe42-42dd-a6f7-3088265f9a3e" providerId="ADAL" clId="{73FCE613-F624-42A6-B739-250CAEEAD311}" dt="2021-08-24T04:13:35.370" v="524" actId="478"/>
          <ac:picMkLst>
            <pc:docMk/>
            <pc:sldMk cId="479721288" sldId="281"/>
            <ac:picMk id="10" creationId="{253EAB74-C4EB-4725-AF43-F5122564F420}"/>
          </ac:picMkLst>
        </pc:picChg>
        <pc:picChg chg="add mod">
          <ac:chgData name="Yifan Gao" userId="ed30f595-fe42-42dd-a6f7-3088265f9a3e" providerId="ADAL" clId="{73FCE613-F624-42A6-B739-250CAEEAD311}" dt="2021-08-24T04:14:58.721" v="540" actId="1076"/>
          <ac:picMkLst>
            <pc:docMk/>
            <pc:sldMk cId="479721288" sldId="281"/>
            <ac:picMk id="12" creationId="{33CA2DC2-74E3-46E2-83E1-56DD2042049A}"/>
          </ac:picMkLst>
        </pc:picChg>
        <pc:picChg chg="add mod">
          <ac:chgData name="Yifan Gao" userId="ed30f595-fe42-42dd-a6f7-3088265f9a3e" providerId="ADAL" clId="{73FCE613-F624-42A6-B739-250CAEEAD311}" dt="2021-08-24T04:14:56.885" v="539" actId="1076"/>
          <ac:picMkLst>
            <pc:docMk/>
            <pc:sldMk cId="479721288" sldId="281"/>
            <ac:picMk id="14" creationId="{CFB1672F-5F7E-4189-AE25-F9F3AF5D5FC6}"/>
          </ac:picMkLst>
        </pc:picChg>
      </pc:sldChg>
      <pc:sldChg chg="addSp delSp modSp add mod modNotesTx">
        <pc:chgData name="Yifan Gao" userId="ed30f595-fe42-42dd-a6f7-3088265f9a3e" providerId="ADAL" clId="{73FCE613-F624-42A6-B739-250CAEEAD311}" dt="2021-08-26T03:36:44.172" v="2106" actId="20577"/>
        <pc:sldMkLst>
          <pc:docMk/>
          <pc:sldMk cId="2943133775" sldId="282"/>
        </pc:sldMkLst>
        <pc:spChg chg="del">
          <ac:chgData name="Yifan Gao" userId="ed30f595-fe42-42dd-a6f7-3088265f9a3e" providerId="ADAL" clId="{73FCE613-F624-42A6-B739-250CAEEAD311}" dt="2021-08-26T01:56:28.569" v="1679"/>
          <ac:spMkLst>
            <pc:docMk/>
            <pc:sldMk cId="2943133775" sldId="282"/>
            <ac:spMk id="3" creationId="{C31940E8-39BE-8D4B-BD4E-DC30EFEE8A51}"/>
          </ac:spMkLst>
        </pc:spChg>
        <pc:picChg chg="add mod">
          <ac:chgData name="Yifan Gao" userId="ed30f595-fe42-42dd-a6f7-3088265f9a3e" providerId="ADAL" clId="{73FCE613-F624-42A6-B739-250CAEEAD311}" dt="2021-08-26T01:56:48.122" v="1686" actId="1076"/>
          <ac:picMkLst>
            <pc:docMk/>
            <pc:sldMk cId="2943133775" sldId="282"/>
            <ac:picMk id="5" creationId="{23F05971-8889-4770-879C-76BB71C12EA4}"/>
          </ac:picMkLst>
        </pc:picChg>
      </pc:sldChg>
      <pc:sldChg chg="addSp delSp modSp add mod ord modNotesTx">
        <pc:chgData name="Yifan Gao" userId="ed30f595-fe42-42dd-a6f7-3088265f9a3e" providerId="ADAL" clId="{73FCE613-F624-42A6-B739-250CAEEAD311}" dt="2021-08-26T20:07:03.143" v="3887"/>
        <pc:sldMkLst>
          <pc:docMk/>
          <pc:sldMk cId="4253469750" sldId="283"/>
        </pc:sldMkLst>
        <pc:spChg chg="mod">
          <ac:chgData name="Yifan Gao" userId="ed30f595-fe42-42dd-a6f7-3088265f9a3e" providerId="ADAL" clId="{73FCE613-F624-42A6-B739-250CAEEAD311}" dt="2021-08-26T20:06:49.052" v="3884" actId="20577"/>
          <ac:spMkLst>
            <pc:docMk/>
            <pc:sldMk cId="4253469750" sldId="283"/>
            <ac:spMk id="2" creationId="{DE13A202-FAC8-F245-B0DE-B29E58E87E86}"/>
          </ac:spMkLst>
        </pc:spChg>
        <pc:spChg chg="del">
          <ac:chgData name="Yifan Gao" userId="ed30f595-fe42-42dd-a6f7-3088265f9a3e" providerId="ADAL" clId="{73FCE613-F624-42A6-B739-250CAEEAD311}" dt="2021-08-25T03:59:08.701" v="1442"/>
          <ac:spMkLst>
            <pc:docMk/>
            <pc:sldMk cId="4253469750" sldId="283"/>
            <ac:spMk id="3" creationId="{C31940E8-39BE-8D4B-BD4E-DC30EFEE8A51}"/>
          </ac:spMkLst>
        </pc:spChg>
        <pc:spChg chg="add del mod">
          <ac:chgData name="Yifan Gao" userId="ed30f595-fe42-42dd-a6f7-3088265f9a3e" providerId="ADAL" clId="{73FCE613-F624-42A6-B739-250CAEEAD311}" dt="2021-08-25T16:45:42.521" v="1556" actId="478"/>
          <ac:spMkLst>
            <pc:docMk/>
            <pc:sldMk cId="4253469750" sldId="283"/>
            <ac:spMk id="9" creationId="{CD8876B9-6026-4112-A717-C9A83785955B}"/>
          </ac:spMkLst>
        </pc:spChg>
        <pc:spChg chg="add del mod">
          <ac:chgData name="Yifan Gao" userId="ed30f595-fe42-42dd-a6f7-3088265f9a3e" providerId="ADAL" clId="{73FCE613-F624-42A6-B739-250CAEEAD311}" dt="2021-08-25T16:54:16.014" v="1560"/>
          <ac:spMkLst>
            <pc:docMk/>
            <pc:sldMk cId="4253469750" sldId="283"/>
            <ac:spMk id="11" creationId="{BA1804EE-0F79-4724-A232-90BD35B6CFD4}"/>
          </ac:spMkLst>
        </pc:spChg>
        <pc:graphicFrameChg chg="add mod modGraphic">
          <ac:chgData name="Yifan Gao" userId="ed30f595-fe42-42dd-a6f7-3088265f9a3e" providerId="ADAL" clId="{73FCE613-F624-42A6-B739-250CAEEAD311}" dt="2021-08-26T20:06:43.732" v="3869" actId="1076"/>
          <ac:graphicFrameMkLst>
            <pc:docMk/>
            <pc:sldMk cId="4253469750" sldId="283"/>
            <ac:graphicFrameMk id="15" creationId="{D00D83E5-F538-4130-A6A0-560595336BDB}"/>
          </ac:graphicFrameMkLst>
        </pc:graphicFrameChg>
        <pc:picChg chg="add del mod">
          <ac:chgData name="Yifan Gao" userId="ed30f595-fe42-42dd-a6f7-3088265f9a3e" providerId="ADAL" clId="{73FCE613-F624-42A6-B739-250CAEEAD311}" dt="2021-08-25T16:54:15.697" v="1559" actId="478"/>
          <ac:picMkLst>
            <pc:docMk/>
            <pc:sldMk cId="4253469750" sldId="283"/>
            <ac:picMk id="5" creationId="{148AA003-98E7-4D00-BCE9-EB1F8F68C3C0}"/>
          </ac:picMkLst>
        </pc:picChg>
        <pc:picChg chg="add del mod">
          <ac:chgData name="Yifan Gao" userId="ed30f595-fe42-42dd-a6f7-3088265f9a3e" providerId="ADAL" clId="{73FCE613-F624-42A6-B739-250CAEEAD311}" dt="2021-08-25T16:45:43.101" v="1558"/>
          <ac:picMkLst>
            <pc:docMk/>
            <pc:sldMk cId="4253469750" sldId="283"/>
            <ac:picMk id="7" creationId="{2DF6206A-FEC4-4421-8175-5F3CEE4CF09B}"/>
          </ac:picMkLst>
        </pc:picChg>
        <pc:picChg chg="add mod">
          <ac:chgData name="Yifan Gao" userId="ed30f595-fe42-42dd-a6f7-3088265f9a3e" providerId="ADAL" clId="{73FCE613-F624-42A6-B739-250CAEEAD311}" dt="2021-08-26T20:06:39.922" v="3868" actId="1076"/>
          <ac:picMkLst>
            <pc:docMk/>
            <pc:sldMk cId="4253469750" sldId="283"/>
            <ac:picMk id="13" creationId="{46048699-1E9C-4396-BBFD-5B2FF844F54C}"/>
          </ac:picMkLst>
        </pc:picChg>
        <pc:picChg chg="add del">
          <ac:chgData name="Yifan Gao" userId="ed30f595-fe42-42dd-a6f7-3088265f9a3e" providerId="ADAL" clId="{73FCE613-F624-42A6-B739-250CAEEAD311}" dt="2021-08-25T18:27:28.292" v="1566"/>
          <ac:picMkLst>
            <pc:docMk/>
            <pc:sldMk cId="4253469750" sldId="283"/>
            <ac:picMk id="1026" creationId="{7DD665A8-A0DC-442E-A092-C8FF86E24769}"/>
          </ac:picMkLst>
        </pc:picChg>
      </pc:sldChg>
      <pc:sldChg chg="addSp delSp modSp add ord">
        <pc:chgData name="Yifan Gao" userId="ed30f595-fe42-42dd-a6f7-3088265f9a3e" providerId="ADAL" clId="{73FCE613-F624-42A6-B739-250CAEEAD311}" dt="2021-08-25T22:32:55.694" v="1598" actId="1076"/>
        <pc:sldMkLst>
          <pc:docMk/>
          <pc:sldMk cId="540345073" sldId="284"/>
        </pc:sldMkLst>
        <pc:picChg chg="del">
          <ac:chgData name="Yifan Gao" userId="ed30f595-fe42-42dd-a6f7-3088265f9a3e" providerId="ADAL" clId="{73FCE613-F624-42A6-B739-250CAEEAD311}" dt="2021-08-25T22:31:57.585" v="1588" actId="478"/>
          <ac:picMkLst>
            <pc:docMk/>
            <pc:sldMk cId="540345073" sldId="284"/>
            <ac:picMk id="2058" creationId="{1DA42F17-EC29-4F3E-A8DD-F3512B848AF8}"/>
          </ac:picMkLst>
        </pc:picChg>
        <pc:picChg chg="del">
          <ac:chgData name="Yifan Gao" userId="ed30f595-fe42-42dd-a6f7-3088265f9a3e" providerId="ADAL" clId="{73FCE613-F624-42A6-B739-250CAEEAD311}" dt="2021-08-25T22:31:58.378" v="1589" actId="478"/>
          <ac:picMkLst>
            <pc:docMk/>
            <pc:sldMk cId="540345073" sldId="284"/>
            <ac:picMk id="2060" creationId="{1CAB33D1-283A-42DB-909B-E85F084C7986}"/>
          </ac:picMkLst>
        </pc:picChg>
        <pc:picChg chg="add mod">
          <ac:chgData name="Yifan Gao" userId="ed30f595-fe42-42dd-a6f7-3088265f9a3e" providerId="ADAL" clId="{73FCE613-F624-42A6-B739-250CAEEAD311}" dt="2021-08-25T22:32:50.226" v="1597" actId="1076"/>
          <ac:picMkLst>
            <pc:docMk/>
            <pc:sldMk cId="540345073" sldId="284"/>
            <ac:picMk id="3074" creationId="{844D17F6-281E-4288-9FF1-05C2A506A7FF}"/>
          </ac:picMkLst>
        </pc:picChg>
        <pc:picChg chg="add mod">
          <ac:chgData name="Yifan Gao" userId="ed30f595-fe42-42dd-a6f7-3088265f9a3e" providerId="ADAL" clId="{73FCE613-F624-42A6-B739-250CAEEAD311}" dt="2021-08-25T22:32:55.694" v="1598" actId="1076"/>
          <ac:picMkLst>
            <pc:docMk/>
            <pc:sldMk cId="540345073" sldId="284"/>
            <ac:picMk id="3076" creationId="{D3B9D1BE-6569-4E35-AB77-4FBD03154621}"/>
          </ac:picMkLst>
        </pc:picChg>
      </pc:sldChg>
      <pc:sldChg chg="add del">
        <pc:chgData name="Yifan Gao" userId="ed30f595-fe42-42dd-a6f7-3088265f9a3e" providerId="ADAL" clId="{73FCE613-F624-42A6-B739-250CAEEAD311}" dt="2021-08-25T03:58:03.346" v="1441" actId="47"/>
        <pc:sldMkLst>
          <pc:docMk/>
          <pc:sldMk cId="1675957598" sldId="284"/>
        </pc:sldMkLst>
      </pc:sldChg>
      <pc:sldChg chg="addSp delSp modSp add">
        <pc:chgData name="Yifan Gao" userId="ed30f595-fe42-42dd-a6f7-3088265f9a3e" providerId="ADAL" clId="{73FCE613-F624-42A6-B739-250CAEEAD311}" dt="2021-08-26T02:09:23.557" v="1883" actId="1076"/>
        <pc:sldMkLst>
          <pc:docMk/>
          <pc:sldMk cId="686468362" sldId="285"/>
        </pc:sldMkLst>
        <pc:picChg chg="del">
          <ac:chgData name="Yifan Gao" userId="ed30f595-fe42-42dd-a6f7-3088265f9a3e" providerId="ADAL" clId="{73FCE613-F624-42A6-B739-250CAEEAD311}" dt="2021-08-25T22:33:54.136" v="1600" actId="478"/>
          <ac:picMkLst>
            <pc:docMk/>
            <pc:sldMk cId="686468362" sldId="285"/>
            <ac:picMk id="3074" creationId="{844D17F6-281E-4288-9FF1-05C2A506A7FF}"/>
          </ac:picMkLst>
        </pc:picChg>
        <pc:picChg chg="del">
          <ac:chgData name="Yifan Gao" userId="ed30f595-fe42-42dd-a6f7-3088265f9a3e" providerId="ADAL" clId="{73FCE613-F624-42A6-B739-250CAEEAD311}" dt="2021-08-25T22:33:54.784" v="1601" actId="478"/>
          <ac:picMkLst>
            <pc:docMk/>
            <pc:sldMk cId="686468362" sldId="285"/>
            <ac:picMk id="3076" creationId="{D3B9D1BE-6569-4E35-AB77-4FBD03154621}"/>
          </ac:picMkLst>
        </pc:picChg>
        <pc:picChg chg="add mod">
          <ac:chgData name="Yifan Gao" userId="ed30f595-fe42-42dd-a6f7-3088265f9a3e" providerId="ADAL" clId="{73FCE613-F624-42A6-B739-250CAEEAD311}" dt="2021-08-26T02:09:23.557" v="1883" actId="1076"/>
          <ac:picMkLst>
            <pc:docMk/>
            <pc:sldMk cId="686468362" sldId="285"/>
            <ac:picMk id="4098" creationId="{F6AFDF62-54F9-4718-A4A7-071C26681AF0}"/>
          </ac:picMkLst>
        </pc:picChg>
      </pc:sldChg>
      <pc:sldChg chg="addSp delSp modSp add mod modNotesTx">
        <pc:chgData name="Yifan Gao" userId="ed30f595-fe42-42dd-a6f7-3088265f9a3e" providerId="ADAL" clId="{73FCE613-F624-42A6-B739-250CAEEAD311}" dt="2021-08-26T03:17:53.726" v="1938" actId="20577"/>
        <pc:sldMkLst>
          <pc:docMk/>
          <pc:sldMk cId="1039806192" sldId="286"/>
        </pc:sldMkLst>
        <pc:spChg chg="mod">
          <ac:chgData name="Yifan Gao" userId="ed30f595-fe42-42dd-a6f7-3088265f9a3e" providerId="ADAL" clId="{73FCE613-F624-42A6-B739-250CAEEAD311}" dt="2021-08-26T03:07:05.904" v="1894" actId="20577"/>
          <ac:spMkLst>
            <pc:docMk/>
            <pc:sldMk cId="1039806192" sldId="286"/>
            <ac:spMk id="2" creationId="{DE13A202-FAC8-F245-B0DE-B29E58E87E86}"/>
          </ac:spMkLst>
        </pc:spChg>
        <pc:spChg chg="add del mod">
          <ac:chgData name="Yifan Gao" userId="ed30f595-fe42-42dd-a6f7-3088265f9a3e" providerId="ADAL" clId="{73FCE613-F624-42A6-B739-250CAEEAD311}" dt="2021-08-26T03:07:17.071" v="1896"/>
          <ac:spMkLst>
            <pc:docMk/>
            <pc:sldMk cId="1039806192" sldId="286"/>
            <ac:spMk id="4" creationId="{DB955250-4013-423F-A91E-549DD043924A}"/>
          </ac:spMkLst>
        </pc:spChg>
        <pc:picChg chg="del">
          <ac:chgData name="Yifan Gao" userId="ed30f595-fe42-42dd-a6f7-3088265f9a3e" providerId="ADAL" clId="{73FCE613-F624-42A6-B739-250CAEEAD311}" dt="2021-08-26T03:07:07.423" v="1895" actId="478"/>
          <ac:picMkLst>
            <pc:docMk/>
            <pc:sldMk cId="1039806192" sldId="286"/>
            <ac:picMk id="5" creationId="{23F05971-8889-4770-879C-76BB71C12EA4}"/>
          </ac:picMkLst>
        </pc:picChg>
        <pc:picChg chg="add mod">
          <ac:chgData name="Yifan Gao" userId="ed30f595-fe42-42dd-a6f7-3088265f9a3e" providerId="ADAL" clId="{73FCE613-F624-42A6-B739-250CAEEAD311}" dt="2021-08-26T03:07:59.365" v="1901" actId="1076"/>
          <ac:picMkLst>
            <pc:docMk/>
            <pc:sldMk cId="1039806192" sldId="286"/>
            <ac:picMk id="5122" creationId="{BE3E4750-6AFF-4046-B50D-E525C6435DE7}"/>
          </ac:picMkLst>
        </pc:picChg>
        <pc:picChg chg="add del mod">
          <ac:chgData name="Yifan Gao" userId="ed30f595-fe42-42dd-a6f7-3088265f9a3e" providerId="ADAL" clId="{73FCE613-F624-42A6-B739-250CAEEAD311}" dt="2021-08-26T03:08:18.591" v="1906" actId="478"/>
          <ac:picMkLst>
            <pc:docMk/>
            <pc:sldMk cId="1039806192" sldId="286"/>
            <ac:picMk id="5124" creationId="{66D7C6B5-1647-4994-BDFD-00887EA5F4E0}"/>
          </ac:picMkLst>
        </pc:picChg>
      </pc:sldChg>
      <pc:sldChg chg="addSp delSp modSp add mod modNotesTx">
        <pc:chgData name="Yifan Gao" userId="ed30f595-fe42-42dd-a6f7-3088265f9a3e" providerId="ADAL" clId="{73FCE613-F624-42A6-B739-250CAEEAD311}" dt="2021-08-26T03:08:43.645" v="1910" actId="5793"/>
        <pc:sldMkLst>
          <pc:docMk/>
          <pc:sldMk cId="1840465422" sldId="287"/>
        </pc:sldMkLst>
        <pc:spChg chg="add del mod">
          <ac:chgData name="Yifan Gao" userId="ed30f595-fe42-42dd-a6f7-3088265f9a3e" providerId="ADAL" clId="{73FCE613-F624-42A6-B739-250CAEEAD311}" dt="2021-08-26T03:08:09.644" v="1904" actId="478"/>
          <ac:spMkLst>
            <pc:docMk/>
            <pc:sldMk cId="1840465422" sldId="287"/>
            <ac:spMk id="3" creationId="{CDF4557E-D81A-41A9-9FAB-EDBB90628111}"/>
          </ac:spMkLst>
        </pc:spChg>
        <pc:picChg chg="del">
          <ac:chgData name="Yifan Gao" userId="ed30f595-fe42-42dd-a6f7-3088265f9a3e" providerId="ADAL" clId="{73FCE613-F624-42A6-B739-250CAEEAD311}" dt="2021-08-26T03:08:06.870" v="1903" actId="478"/>
          <ac:picMkLst>
            <pc:docMk/>
            <pc:sldMk cId="1840465422" sldId="287"/>
            <ac:picMk id="5122" creationId="{BE3E4750-6AFF-4046-B50D-E525C6435DE7}"/>
          </ac:picMkLst>
        </pc:picChg>
        <pc:picChg chg="mod">
          <ac:chgData name="Yifan Gao" userId="ed30f595-fe42-42dd-a6f7-3088265f9a3e" providerId="ADAL" clId="{73FCE613-F624-42A6-B739-250CAEEAD311}" dt="2021-08-26T03:08:14.031" v="1905" actId="1076"/>
          <ac:picMkLst>
            <pc:docMk/>
            <pc:sldMk cId="1840465422" sldId="287"/>
            <ac:picMk id="5124" creationId="{66D7C6B5-1647-4994-BDFD-00887EA5F4E0}"/>
          </ac:picMkLst>
        </pc:picChg>
      </pc:sldChg>
      <pc:sldChg chg="modNotesTx">
        <pc:chgData name="Yifan Gao" userId="ed30f595-fe42-42dd-a6f7-3088265f9a3e" providerId="ADAL" clId="{73FCE613-F624-42A6-B739-250CAEEAD311}" dt="2021-08-26T21:08:24.914" v="4263" actId="20577"/>
        <pc:sldMkLst>
          <pc:docMk/>
          <pc:sldMk cId="455200318"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9660F-FD5F-F149-8AD9-5DAEE6D94616}"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7A1E1-759C-2642-A952-DD1D16B76706}" type="slidenum">
              <a:rPr lang="en-US" smtClean="0"/>
              <a:t>‹#›</a:t>
            </a:fld>
            <a:endParaRPr lang="en-US"/>
          </a:p>
        </p:txBody>
      </p:sp>
    </p:spTree>
    <p:extLst>
      <p:ext uri="{BB962C8B-B14F-4D97-AF65-F5344CB8AC3E}">
        <p14:creationId xmlns:p14="http://schemas.microsoft.com/office/powerpoint/2010/main" val="1932000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Concept of edge detection &amp; Traditional Approaches</a:t>
            </a:r>
          </a:p>
          <a:p>
            <a:pPr marL="171450" indent="-171450">
              <a:buFontTx/>
              <a:buChar char="-"/>
            </a:pPr>
            <a:r>
              <a:rPr lang="en-US"/>
              <a:t>Hypothesis / Assumptions </a:t>
            </a:r>
          </a:p>
        </p:txBody>
      </p:sp>
      <p:sp>
        <p:nvSpPr>
          <p:cNvPr id="4" name="Slide Number Placeholder 3"/>
          <p:cNvSpPr>
            <a:spLocks noGrp="1"/>
          </p:cNvSpPr>
          <p:nvPr>
            <p:ph type="sldNum" sz="quarter" idx="5"/>
          </p:nvPr>
        </p:nvSpPr>
        <p:spPr/>
        <p:txBody>
          <a:bodyPr/>
          <a:lstStyle/>
          <a:p>
            <a:fld id="{1F17A1E1-759C-2642-A952-DD1D16B76706}" type="slidenum">
              <a:rPr lang="en-US" smtClean="0"/>
              <a:t>3</a:t>
            </a:fld>
            <a:endParaRPr lang="en-US"/>
          </a:p>
        </p:txBody>
      </p:sp>
    </p:spTree>
    <p:extLst>
      <p:ext uri="{BB962C8B-B14F-4D97-AF65-F5344CB8AC3E}">
        <p14:creationId xmlns:p14="http://schemas.microsoft.com/office/powerpoint/2010/main" val="661863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Backbone is vgg19;</a:t>
            </a:r>
          </a:p>
          <a:p>
            <a:pPr algn="l"/>
            <a:r>
              <a:rPr lang="en-US" dirty="0"/>
              <a:t>-   Input is an image, output is </a:t>
            </a:r>
            <a:r>
              <a:rPr lang="en-US" sz="1800" b="0" i="0" u="none" strike="noStrike" baseline="0" dirty="0">
                <a:latin typeface="NimbusRomNo9L-Regu"/>
              </a:rPr>
              <a:t>the sketch that combines five images</a:t>
            </a:r>
            <a:endParaRPr lang="en-US" dirty="0"/>
          </a:p>
          <a:p>
            <a:pPr marL="171450" indent="-171450">
              <a:buFontTx/>
              <a:buChar char="-"/>
            </a:pPr>
            <a:r>
              <a:rPr lang="en-US" dirty="0" err="1"/>
              <a:t>Deconv</a:t>
            </a:r>
            <a:r>
              <a:rPr lang="en-US" dirty="0"/>
              <a:t> layer is used to </a:t>
            </a:r>
            <a:r>
              <a:rPr lang="en-US" dirty="0" err="1"/>
              <a:t>upsample</a:t>
            </a:r>
            <a:r>
              <a:rPr lang="en-US" dirty="0"/>
              <a:t> the image with bilinear interpolation technique</a:t>
            </a:r>
          </a:p>
          <a:p>
            <a:pPr marL="171450" indent="-171450">
              <a:buFontTx/>
              <a:buChar char="-"/>
            </a:pPr>
            <a:r>
              <a:rPr lang="en-US" dirty="0"/>
              <a:t>Did not use any regularization technique because performance was not good; also we do not detect overfitting problem in the model</a:t>
            </a:r>
          </a:p>
        </p:txBody>
      </p:sp>
      <p:sp>
        <p:nvSpPr>
          <p:cNvPr id="4" name="Slide Number Placeholder 3"/>
          <p:cNvSpPr>
            <a:spLocks noGrp="1"/>
          </p:cNvSpPr>
          <p:nvPr>
            <p:ph type="sldNum" sz="quarter" idx="5"/>
          </p:nvPr>
        </p:nvSpPr>
        <p:spPr/>
        <p:txBody>
          <a:bodyPr/>
          <a:lstStyle/>
          <a:p>
            <a:fld id="{1F17A1E1-759C-2642-A952-DD1D16B76706}" type="slidenum">
              <a:rPr lang="en-US" smtClean="0"/>
              <a:t>13</a:t>
            </a:fld>
            <a:endParaRPr lang="en-US"/>
          </a:p>
        </p:txBody>
      </p:sp>
    </p:spTree>
    <p:extLst>
      <p:ext uri="{BB962C8B-B14F-4D97-AF65-F5344CB8AC3E}">
        <p14:creationId xmlns:p14="http://schemas.microsoft.com/office/powerpoint/2010/main" val="1616992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fld id="{1F17A1E1-759C-2642-A952-DD1D16B76706}" type="slidenum">
              <a:rPr lang="en-US" smtClean="0"/>
              <a:t>14</a:t>
            </a:fld>
            <a:endParaRPr lang="en-US"/>
          </a:p>
        </p:txBody>
      </p:sp>
    </p:spTree>
    <p:extLst>
      <p:ext uri="{BB962C8B-B14F-4D97-AF65-F5344CB8AC3E}">
        <p14:creationId xmlns:p14="http://schemas.microsoft.com/office/powerpoint/2010/main" val="1678056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Top bottom column 3 and 4</a:t>
            </a:r>
          </a:p>
        </p:txBody>
      </p:sp>
      <p:sp>
        <p:nvSpPr>
          <p:cNvPr id="4" name="Slide Number Placeholder 3"/>
          <p:cNvSpPr>
            <a:spLocks noGrp="1"/>
          </p:cNvSpPr>
          <p:nvPr>
            <p:ph type="sldNum" sz="quarter" idx="5"/>
          </p:nvPr>
        </p:nvSpPr>
        <p:spPr/>
        <p:txBody>
          <a:bodyPr/>
          <a:lstStyle/>
          <a:p>
            <a:fld id="{1F17A1E1-759C-2642-A952-DD1D16B76706}" type="slidenum">
              <a:rPr lang="en-US" smtClean="0"/>
              <a:t>15</a:t>
            </a:fld>
            <a:endParaRPr lang="en-US"/>
          </a:p>
        </p:txBody>
      </p:sp>
    </p:spTree>
    <p:extLst>
      <p:ext uri="{BB962C8B-B14F-4D97-AF65-F5344CB8AC3E}">
        <p14:creationId xmlns:p14="http://schemas.microsoft.com/office/powerpoint/2010/main" val="3407377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Examples of actual images, ground truth, model results</a:t>
            </a:r>
          </a:p>
        </p:txBody>
      </p:sp>
      <p:sp>
        <p:nvSpPr>
          <p:cNvPr id="4" name="Slide Number Placeholder 3"/>
          <p:cNvSpPr>
            <a:spLocks noGrp="1"/>
          </p:cNvSpPr>
          <p:nvPr>
            <p:ph type="sldNum" sz="quarter" idx="5"/>
          </p:nvPr>
        </p:nvSpPr>
        <p:spPr/>
        <p:txBody>
          <a:bodyPr/>
          <a:lstStyle/>
          <a:p>
            <a:fld id="{1F17A1E1-759C-2642-A952-DD1D16B76706}" type="slidenum">
              <a:rPr lang="en-US" smtClean="0"/>
              <a:t>16</a:t>
            </a:fld>
            <a:endParaRPr lang="en-US"/>
          </a:p>
        </p:txBody>
      </p:sp>
    </p:spTree>
    <p:extLst>
      <p:ext uri="{BB962C8B-B14F-4D97-AF65-F5344CB8AC3E}">
        <p14:creationId xmlns:p14="http://schemas.microsoft.com/office/powerpoint/2010/main" val="372358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Examples of actual images, ground truth, model results</a:t>
            </a:r>
          </a:p>
        </p:txBody>
      </p:sp>
      <p:sp>
        <p:nvSpPr>
          <p:cNvPr id="4" name="Slide Number Placeholder 3"/>
          <p:cNvSpPr>
            <a:spLocks noGrp="1"/>
          </p:cNvSpPr>
          <p:nvPr>
            <p:ph type="sldNum" sz="quarter" idx="5"/>
          </p:nvPr>
        </p:nvSpPr>
        <p:spPr/>
        <p:txBody>
          <a:bodyPr/>
          <a:lstStyle/>
          <a:p>
            <a:fld id="{1F17A1E1-759C-2642-A952-DD1D16B76706}" type="slidenum">
              <a:rPr lang="en-US" smtClean="0"/>
              <a:t>17</a:t>
            </a:fld>
            <a:endParaRPr lang="en-US"/>
          </a:p>
        </p:txBody>
      </p:sp>
    </p:spTree>
    <p:extLst>
      <p:ext uri="{BB962C8B-B14F-4D97-AF65-F5344CB8AC3E}">
        <p14:creationId xmlns:p14="http://schemas.microsoft.com/office/powerpoint/2010/main" val="419620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At the beginning underfitting; good balance after epoch 7</a:t>
            </a:r>
          </a:p>
        </p:txBody>
      </p:sp>
      <p:sp>
        <p:nvSpPr>
          <p:cNvPr id="4" name="Slide Number Placeholder 3"/>
          <p:cNvSpPr>
            <a:spLocks noGrp="1"/>
          </p:cNvSpPr>
          <p:nvPr>
            <p:ph type="sldNum" sz="quarter" idx="5"/>
          </p:nvPr>
        </p:nvSpPr>
        <p:spPr/>
        <p:txBody>
          <a:bodyPr/>
          <a:lstStyle/>
          <a:p>
            <a:fld id="{1F17A1E1-759C-2642-A952-DD1D16B76706}" type="slidenum">
              <a:rPr lang="en-US" smtClean="0"/>
              <a:t>18</a:t>
            </a:fld>
            <a:endParaRPr lang="en-US"/>
          </a:p>
        </p:txBody>
      </p:sp>
    </p:spTree>
    <p:extLst>
      <p:ext uri="{BB962C8B-B14F-4D97-AF65-F5344CB8AC3E}">
        <p14:creationId xmlns:p14="http://schemas.microsoft.com/office/powerpoint/2010/main" val="172536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Overview of TIN Model</a:t>
            </a:r>
          </a:p>
          <a:p>
            <a:pPr marL="171450" indent="-171450">
              <a:buFontTx/>
              <a:buChar char="-"/>
            </a:pPr>
            <a:r>
              <a:rPr lang="en-US"/>
              <a:t>Any diagram showing how it works</a:t>
            </a:r>
          </a:p>
          <a:p>
            <a:pPr marL="171450" indent="-171450">
              <a:buFontTx/>
              <a:buChar char="-"/>
            </a:pPr>
            <a:r>
              <a:rPr lang="en-US"/>
              <a:t>Any advantages/challenges?</a:t>
            </a:r>
          </a:p>
        </p:txBody>
      </p:sp>
      <p:sp>
        <p:nvSpPr>
          <p:cNvPr id="4" name="Slide Number Placeholder 3"/>
          <p:cNvSpPr>
            <a:spLocks noGrp="1"/>
          </p:cNvSpPr>
          <p:nvPr>
            <p:ph type="sldNum" sz="quarter" idx="5"/>
          </p:nvPr>
        </p:nvSpPr>
        <p:spPr/>
        <p:txBody>
          <a:bodyPr/>
          <a:lstStyle/>
          <a:p>
            <a:fld id="{1F17A1E1-759C-2642-A952-DD1D16B76706}" type="slidenum">
              <a:rPr lang="en-US" smtClean="0"/>
              <a:t>20</a:t>
            </a:fld>
            <a:endParaRPr lang="en-US"/>
          </a:p>
        </p:txBody>
      </p:sp>
    </p:spTree>
    <p:extLst>
      <p:ext uri="{BB962C8B-B14F-4D97-AF65-F5344CB8AC3E}">
        <p14:creationId xmlns:p14="http://schemas.microsoft.com/office/powerpoint/2010/main" val="184640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Design of our Model – Actual different layers we used to process the images</a:t>
            </a:r>
          </a:p>
        </p:txBody>
      </p:sp>
      <p:sp>
        <p:nvSpPr>
          <p:cNvPr id="4" name="Slide Number Placeholder 3"/>
          <p:cNvSpPr>
            <a:spLocks noGrp="1"/>
          </p:cNvSpPr>
          <p:nvPr>
            <p:ph type="sldNum" sz="quarter" idx="5"/>
          </p:nvPr>
        </p:nvSpPr>
        <p:spPr/>
        <p:txBody>
          <a:bodyPr/>
          <a:lstStyle/>
          <a:p>
            <a:fld id="{1F17A1E1-759C-2642-A952-DD1D16B76706}" type="slidenum">
              <a:rPr lang="en-US" smtClean="0"/>
              <a:t>21</a:t>
            </a:fld>
            <a:endParaRPr lang="en-US"/>
          </a:p>
        </p:txBody>
      </p:sp>
    </p:spTree>
    <p:extLst>
      <p:ext uri="{BB962C8B-B14F-4D97-AF65-F5344CB8AC3E}">
        <p14:creationId xmlns:p14="http://schemas.microsoft.com/office/powerpoint/2010/main" val="364042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ODS, OIS</a:t>
            </a:r>
          </a:p>
        </p:txBody>
      </p:sp>
      <p:sp>
        <p:nvSpPr>
          <p:cNvPr id="4" name="Slide Number Placeholder 3"/>
          <p:cNvSpPr>
            <a:spLocks noGrp="1"/>
          </p:cNvSpPr>
          <p:nvPr>
            <p:ph type="sldNum" sz="quarter" idx="5"/>
          </p:nvPr>
        </p:nvSpPr>
        <p:spPr/>
        <p:txBody>
          <a:bodyPr/>
          <a:lstStyle/>
          <a:p>
            <a:fld id="{1F17A1E1-759C-2642-A952-DD1D16B76706}" type="slidenum">
              <a:rPr lang="en-US" smtClean="0"/>
              <a:t>22</a:t>
            </a:fld>
            <a:endParaRPr lang="en-US"/>
          </a:p>
        </p:txBody>
      </p:sp>
    </p:spTree>
    <p:extLst>
      <p:ext uri="{BB962C8B-B14F-4D97-AF65-F5344CB8AC3E}">
        <p14:creationId xmlns:p14="http://schemas.microsoft.com/office/powerpoint/2010/main" val="3913766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ODS, OIS</a:t>
            </a:r>
          </a:p>
        </p:txBody>
      </p:sp>
      <p:sp>
        <p:nvSpPr>
          <p:cNvPr id="4" name="Slide Number Placeholder 3"/>
          <p:cNvSpPr>
            <a:spLocks noGrp="1"/>
          </p:cNvSpPr>
          <p:nvPr>
            <p:ph type="sldNum" sz="quarter" idx="5"/>
          </p:nvPr>
        </p:nvSpPr>
        <p:spPr/>
        <p:txBody>
          <a:bodyPr/>
          <a:lstStyle/>
          <a:p>
            <a:fld id="{1F17A1E1-759C-2642-A952-DD1D16B76706}" type="slidenum">
              <a:rPr lang="en-US" smtClean="0"/>
              <a:t>23</a:t>
            </a:fld>
            <a:endParaRPr lang="en-US"/>
          </a:p>
        </p:txBody>
      </p:sp>
    </p:spTree>
    <p:extLst>
      <p:ext uri="{BB962C8B-B14F-4D97-AF65-F5344CB8AC3E}">
        <p14:creationId xmlns:p14="http://schemas.microsoft.com/office/powerpoint/2010/main" val="187995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Split 80% between train and validation</a:t>
            </a:r>
          </a:p>
          <a:p>
            <a:pPr marL="171450" indent="-171450">
              <a:buFontTx/>
              <a:buChar char="-"/>
            </a:pPr>
            <a:r>
              <a:rPr lang="en-US" dirty="0"/>
              <a:t>Label is not 0/1 or classification; it’s the sketches drawn by humans</a:t>
            </a:r>
          </a:p>
        </p:txBody>
      </p:sp>
      <p:sp>
        <p:nvSpPr>
          <p:cNvPr id="4" name="Slide Number Placeholder 3"/>
          <p:cNvSpPr>
            <a:spLocks noGrp="1"/>
          </p:cNvSpPr>
          <p:nvPr>
            <p:ph type="sldNum" sz="quarter" idx="5"/>
          </p:nvPr>
        </p:nvSpPr>
        <p:spPr/>
        <p:txBody>
          <a:bodyPr/>
          <a:lstStyle/>
          <a:p>
            <a:fld id="{1F17A1E1-759C-2642-A952-DD1D16B76706}" type="slidenum">
              <a:rPr lang="en-US" smtClean="0"/>
              <a:t>4</a:t>
            </a:fld>
            <a:endParaRPr lang="en-US"/>
          </a:p>
        </p:txBody>
      </p:sp>
    </p:spTree>
    <p:extLst>
      <p:ext uri="{BB962C8B-B14F-4D97-AF65-F5344CB8AC3E}">
        <p14:creationId xmlns:p14="http://schemas.microsoft.com/office/powerpoint/2010/main" val="2920201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Examples of actual images, ground truth, model results</a:t>
            </a:r>
          </a:p>
        </p:txBody>
      </p:sp>
      <p:sp>
        <p:nvSpPr>
          <p:cNvPr id="4" name="Slide Number Placeholder 3"/>
          <p:cNvSpPr>
            <a:spLocks noGrp="1"/>
          </p:cNvSpPr>
          <p:nvPr>
            <p:ph type="sldNum" sz="quarter" idx="5"/>
          </p:nvPr>
        </p:nvSpPr>
        <p:spPr/>
        <p:txBody>
          <a:bodyPr/>
          <a:lstStyle/>
          <a:p>
            <a:fld id="{1F17A1E1-759C-2642-A952-DD1D16B76706}" type="slidenum">
              <a:rPr lang="en-US" smtClean="0"/>
              <a:t>24</a:t>
            </a:fld>
            <a:endParaRPr lang="en-US"/>
          </a:p>
        </p:txBody>
      </p:sp>
    </p:spTree>
    <p:extLst>
      <p:ext uri="{BB962C8B-B14F-4D97-AF65-F5344CB8AC3E}">
        <p14:creationId xmlns:p14="http://schemas.microsoft.com/office/powerpoint/2010/main" val="1018909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1F17A1E1-759C-2642-A952-DD1D16B76706}" type="slidenum">
              <a:rPr lang="en-US" smtClean="0"/>
              <a:t>25</a:t>
            </a:fld>
            <a:endParaRPr lang="en-US"/>
          </a:p>
        </p:txBody>
      </p:sp>
    </p:spTree>
    <p:extLst>
      <p:ext uri="{BB962C8B-B14F-4D97-AF65-F5344CB8AC3E}">
        <p14:creationId xmlns:p14="http://schemas.microsoft.com/office/powerpoint/2010/main" val="115687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Design of our Model – Actual different layers we used to process the images</a:t>
            </a:r>
          </a:p>
        </p:txBody>
      </p:sp>
      <p:sp>
        <p:nvSpPr>
          <p:cNvPr id="4" name="Slide Number Placeholder 3"/>
          <p:cNvSpPr>
            <a:spLocks noGrp="1"/>
          </p:cNvSpPr>
          <p:nvPr>
            <p:ph type="sldNum" sz="quarter" idx="5"/>
          </p:nvPr>
        </p:nvSpPr>
        <p:spPr/>
        <p:txBody>
          <a:bodyPr/>
          <a:lstStyle/>
          <a:p>
            <a:fld id="{1F17A1E1-759C-2642-A952-DD1D16B76706}" type="slidenum">
              <a:rPr lang="en-US" smtClean="0"/>
              <a:t>26</a:t>
            </a:fld>
            <a:endParaRPr lang="en-US"/>
          </a:p>
        </p:txBody>
      </p:sp>
    </p:spTree>
    <p:extLst>
      <p:ext uri="{BB962C8B-B14F-4D97-AF65-F5344CB8AC3E}">
        <p14:creationId xmlns:p14="http://schemas.microsoft.com/office/powerpoint/2010/main" val="2557255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Design of our Model – Actual different layers we used to process the images</a:t>
            </a:r>
          </a:p>
        </p:txBody>
      </p:sp>
      <p:sp>
        <p:nvSpPr>
          <p:cNvPr id="4" name="Slide Number Placeholder 3"/>
          <p:cNvSpPr>
            <a:spLocks noGrp="1"/>
          </p:cNvSpPr>
          <p:nvPr>
            <p:ph type="sldNum" sz="quarter" idx="5"/>
          </p:nvPr>
        </p:nvSpPr>
        <p:spPr/>
        <p:txBody>
          <a:bodyPr/>
          <a:lstStyle/>
          <a:p>
            <a:fld id="{1F17A1E1-759C-2642-A952-DD1D16B76706}" type="slidenum">
              <a:rPr lang="en-US" smtClean="0"/>
              <a:t>27</a:t>
            </a:fld>
            <a:endParaRPr lang="en-US"/>
          </a:p>
        </p:txBody>
      </p:sp>
    </p:spTree>
    <p:extLst>
      <p:ext uri="{BB962C8B-B14F-4D97-AF65-F5344CB8AC3E}">
        <p14:creationId xmlns:p14="http://schemas.microsoft.com/office/powerpoint/2010/main" val="11167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Future work with edge detection</a:t>
            </a:r>
          </a:p>
        </p:txBody>
      </p:sp>
      <p:sp>
        <p:nvSpPr>
          <p:cNvPr id="4" name="Slide Number Placeholder 3"/>
          <p:cNvSpPr>
            <a:spLocks noGrp="1"/>
          </p:cNvSpPr>
          <p:nvPr>
            <p:ph type="sldNum" sz="quarter" idx="5"/>
          </p:nvPr>
        </p:nvSpPr>
        <p:spPr/>
        <p:txBody>
          <a:bodyPr/>
          <a:lstStyle/>
          <a:p>
            <a:fld id="{1F17A1E1-759C-2642-A952-DD1D16B76706}" type="slidenum">
              <a:rPr lang="en-US" smtClean="0"/>
              <a:t>28</a:t>
            </a:fld>
            <a:endParaRPr lang="en-US"/>
          </a:p>
        </p:txBody>
      </p:sp>
    </p:spTree>
    <p:extLst>
      <p:ext uri="{BB962C8B-B14F-4D97-AF65-F5344CB8AC3E}">
        <p14:creationId xmlns:p14="http://schemas.microsoft.com/office/powerpoint/2010/main" val="403915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Bilinear interpolation is a method of constructing new data points within the range of a discrete set of known data points. Image interpolation refers to </a:t>
            </a:r>
            <a:r>
              <a:rPr lang="en-US" err="1"/>
              <a:t>the“guess”of</a:t>
            </a:r>
            <a:r>
              <a:rPr lang="en-US"/>
              <a:t> intensity values at missing locations.</a:t>
            </a:r>
          </a:p>
        </p:txBody>
      </p:sp>
      <p:sp>
        <p:nvSpPr>
          <p:cNvPr id="4" name="Slide Number Placeholder 3"/>
          <p:cNvSpPr>
            <a:spLocks noGrp="1"/>
          </p:cNvSpPr>
          <p:nvPr>
            <p:ph type="sldNum" sz="quarter" idx="5"/>
          </p:nvPr>
        </p:nvSpPr>
        <p:spPr/>
        <p:txBody>
          <a:bodyPr/>
          <a:lstStyle/>
          <a:p>
            <a:fld id="{1F17A1E1-759C-2642-A952-DD1D16B76706}" type="slidenum">
              <a:rPr lang="en-US" smtClean="0"/>
              <a:t>31</a:t>
            </a:fld>
            <a:endParaRPr lang="en-US"/>
          </a:p>
        </p:txBody>
      </p:sp>
    </p:spTree>
    <p:extLst>
      <p:ext uri="{BB962C8B-B14F-4D97-AF65-F5344CB8AC3E}">
        <p14:creationId xmlns:p14="http://schemas.microsoft.com/office/powerpoint/2010/main" val="276240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Biggest assumption is that sketches are good representation of the actual</a:t>
            </a:r>
          </a:p>
        </p:txBody>
      </p:sp>
      <p:sp>
        <p:nvSpPr>
          <p:cNvPr id="4" name="Slide Number Placeholder 3"/>
          <p:cNvSpPr>
            <a:spLocks noGrp="1"/>
          </p:cNvSpPr>
          <p:nvPr>
            <p:ph type="sldNum" sz="quarter" idx="5"/>
          </p:nvPr>
        </p:nvSpPr>
        <p:spPr/>
        <p:txBody>
          <a:bodyPr/>
          <a:lstStyle/>
          <a:p>
            <a:fld id="{1F17A1E1-759C-2642-A952-DD1D16B76706}" type="slidenum">
              <a:rPr lang="en-US" smtClean="0"/>
              <a:t>5</a:t>
            </a:fld>
            <a:endParaRPr lang="en-US"/>
          </a:p>
        </p:txBody>
      </p:sp>
    </p:spTree>
    <p:extLst>
      <p:ext uri="{BB962C8B-B14F-4D97-AF65-F5344CB8AC3E}">
        <p14:creationId xmlns:p14="http://schemas.microsoft.com/office/powerpoint/2010/main" val="120349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- 2-3 Examples of Actual and corresponding Ground Truth Images</a:t>
            </a:r>
          </a:p>
        </p:txBody>
      </p:sp>
      <p:sp>
        <p:nvSpPr>
          <p:cNvPr id="4" name="Slide Number Placeholder 3"/>
          <p:cNvSpPr>
            <a:spLocks noGrp="1"/>
          </p:cNvSpPr>
          <p:nvPr>
            <p:ph type="sldNum" sz="quarter" idx="5"/>
          </p:nvPr>
        </p:nvSpPr>
        <p:spPr/>
        <p:txBody>
          <a:bodyPr/>
          <a:lstStyle/>
          <a:p>
            <a:fld id="{1F17A1E1-759C-2642-A952-DD1D16B76706}" type="slidenum">
              <a:rPr lang="en-US" smtClean="0"/>
              <a:t>6</a:t>
            </a:fld>
            <a:endParaRPr lang="en-US"/>
          </a:p>
        </p:txBody>
      </p:sp>
    </p:spTree>
    <p:extLst>
      <p:ext uri="{BB962C8B-B14F-4D97-AF65-F5344CB8AC3E}">
        <p14:creationId xmlns:p14="http://schemas.microsoft.com/office/powerpoint/2010/main" val="356045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- 2-3 Examples of Actual and corresponding Ground Truth Images</a:t>
            </a:r>
          </a:p>
        </p:txBody>
      </p:sp>
      <p:sp>
        <p:nvSpPr>
          <p:cNvPr id="4" name="Slide Number Placeholder 3"/>
          <p:cNvSpPr>
            <a:spLocks noGrp="1"/>
          </p:cNvSpPr>
          <p:nvPr>
            <p:ph type="sldNum" sz="quarter" idx="5"/>
          </p:nvPr>
        </p:nvSpPr>
        <p:spPr/>
        <p:txBody>
          <a:bodyPr/>
          <a:lstStyle/>
          <a:p>
            <a:fld id="{1F17A1E1-759C-2642-A952-DD1D16B76706}" type="slidenum">
              <a:rPr lang="en-US" smtClean="0"/>
              <a:t>7</a:t>
            </a:fld>
            <a:endParaRPr lang="en-US"/>
          </a:p>
        </p:txBody>
      </p:sp>
    </p:spTree>
    <p:extLst>
      <p:ext uri="{BB962C8B-B14F-4D97-AF65-F5344CB8AC3E}">
        <p14:creationId xmlns:p14="http://schemas.microsoft.com/office/powerpoint/2010/main" val="274731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BSDS dataset</a:t>
            </a:r>
          </a:p>
        </p:txBody>
      </p:sp>
      <p:sp>
        <p:nvSpPr>
          <p:cNvPr id="4" name="Slide Number Placeholder 3"/>
          <p:cNvSpPr>
            <a:spLocks noGrp="1"/>
          </p:cNvSpPr>
          <p:nvPr>
            <p:ph type="sldNum" sz="quarter" idx="5"/>
          </p:nvPr>
        </p:nvSpPr>
        <p:spPr/>
        <p:txBody>
          <a:bodyPr/>
          <a:lstStyle/>
          <a:p>
            <a:fld id="{1F17A1E1-759C-2642-A952-DD1D16B76706}" type="slidenum">
              <a:rPr lang="en-US" smtClean="0"/>
              <a:t>8</a:t>
            </a:fld>
            <a:endParaRPr lang="en-US"/>
          </a:p>
        </p:txBody>
      </p:sp>
    </p:spTree>
    <p:extLst>
      <p:ext uri="{BB962C8B-B14F-4D97-AF65-F5344CB8AC3E}">
        <p14:creationId xmlns:p14="http://schemas.microsoft.com/office/powerpoint/2010/main" val="383070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BSDS dataset</a:t>
            </a:r>
          </a:p>
        </p:txBody>
      </p:sp>
      <p:sp>
        <p:nvSpPr>
          <p:cNvPr id="4" name="Slide Number Placeholder 3"/>
          <p:cNvSpPr>
            <a:spLocks noGrp="1"/>
          </p:cNvSpPr>
          <p:nvPr>
            <p:ph type="sldNum" sz="quarter" idx="5"/>
          </p:nvPr>
        </p:nvSpPr>
        <p:spPr/>
        <p:txBody>
          <a:bodyPr/>
          <a:lstStyle/>
          <a:p>
            <a:fld id="{1F17A1E1-759C-2642-A952-DD1D16B76706}" type="slidenum">
              <a:rPr lang="en-US" smtClean="0"/>
              <a:t>9</a:t>
            </a:fld>
            <a:endParaRPr lang="en-US"/>
          </a:p>
        </p:txBody>
      </p:sp>
    </p:spTree>
    <p:extLst>
      <p:ext uri="{BB962C8B-B14F-4D97-AF65-F5344CB8AC3E}">
        <p14:creationId xmlns:p14="http://schemas.microsoft.com/office/powerpoint/2010/main" val="27636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BSDS dataset</a:t>
            </a:r>
          </a:p>
        </p:txBody>
      </p:sp>
      <p:sp>
        <p:nvSpPr>
          <p:cNvPr id="4" name="Slide Number Placeholder 3"/>
          <p:cNvSpPr>
            <a:spLocks noGrp="1"/>
          </p:cNvSpPr>
          <p:nvPr>
            <p:ph type="sldNum" sz="quarter" idx="5"/>
          </p:nvPr>
        </p:nvSpPr>
        <p:spPr/>
        <p:txBody>
          <a:bodyPr/>
          <a:lstStyle/>
          <a:p>
            <a:fld id="{1F17A1E1-759C-2642-A952-DD1D16B76706}" type="slidenum">
              <a:rPr lang="en-US" smtClean="0"/>
              <a:t>11</a:t>
            </a:fld>
            <a:endParaRPr lang="en-US"/>
          </a:p>
        </p:txBody>
      </p:sp>
    </p:spTree>
    <p:extLst>
      <p:ext uri="{BB962C8B-B14F-4D97-AF65-F5344CB8AC3E}">
        <p14:creationId xmlns:p14="http://schemas.microsoft.com/office/powerpoint/2010/main" val="103470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BSDS dataset</a:t>
            </a:r>
          </a:p>
        </p:txBody>
      </p:sp>
      <p:sp>
        <p:nvSpPr>
          <p:cNvPr id="4" name="Slide Number Placeholder 3"/>
          <p:cNvSpPr>
            <a:spLocks noGrp="1"/>
          </p:cNvSpPr>
          <p:nvPr>
            <p:ph type="sldNum" sz="quarter" idx="5"/>
          </p:nvPr>
        </p:nvSpPr>
        <p:spPr/>
        <p:txBody>
          <a:bodyPr/>
          <a:lstStyle/>
          <a:p>
            <a:fld id="{1F17A1E1-759C-2642-A952-DD1D16B76706}" type="slidenum">
              <a:rPr lang="en-US" smtClean="0"/>
              <a:t>12</a:t>
            </a:fld>
            <a:endParaRPr lang="en-US"/>
          </a:p>
        </p:txBody>
      </p:sp>
    </p:spTree>
    <p:extLst>
      <p:ext uri="{BB962C8B-B14F-4D97-AF65-F5344CB8AC3E}">
        <p14:creationId xmlns:p14="http://schemas.microsoft.com/office/powerpoint/2010/main" val="1767810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51012" y="609601"/>
            <a:ext cx="8676222" cy="3200400"/>
          </a:xfrm>
        </p:spPr>
        <p:txBody>
          <a:bodyPr anchor="b">
            <a:normAutofit/>
          </a:bodyPr>
          <a:lstStyle>
            <a:lvl1pPr algn="ctr">
              <a:defRPr sz="4800" cap="none">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hasCustomPrompt="1"/>
          </p:nvPr>
        </p:nvSpPr>
        <p:spPr>
          <a:xfrm>
            <a:off x="1751012" y="3886200"/>
            <a:ext cx="8676222" cy="1905000"/>
          </a:xfrm>
        </p:spPr>
        <p:txBody>
          <a:bodyPr anchor="t">
            <a:normAutofit/>
          </a:bodyPr>
          <a:lstStyle>
            <a:lvl1pPr marL="0" indent="0" algn="ctr" defTabSz="457200" rtl="0" eaLnBrk="1" latinLnBrk="0" hangingPunct="1">
              <a:spcBef>
                <a:spcPct val="0"/>
              </a:spcBef>
              <a:buNone/>
              <a:defRPr lang="en-US" sz="2800" kern="1200" cap="none"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Arial" panose="020B0604020202020204" pitchFamily="34" charset="0"/>
                <a:ea typeface="+mj-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910" y="294005"/>
            <a:ext cx="11018520" cy="887730"/>
          </a:xfrm>
        </p:spPr>
        <p:txBody>
          <a:bodyPr/>
          <a:lstStyle/>
          <a:p>
            <a:r>
              <a:rPr lang="en-US"/>
              <a:t>Click to edit Master title style</a:t>
            </a:r>
          </a:p>
        </p:txBody>
      </p:sp>
      <p:sp>
        <p:nvSpPr>
          <p:cNvPr id="3" name="Content Placeholder 2"/>
          <p:cNvSpPr>
            <a:spLocks noGrp="1"/>
          </p:cNvSpPr>
          <p:nvPr>
            <p:ph idx="1"/>
          </p:nvPr>
        </p:nvSpPr>
        <p:spPr>
          <a:xfrm>
            <a:off x="514350" y="1485900"/>
            <a:ext cx="10927080" cy="452627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514350" y="6095367"/>
            <a:ext cx="8170862" cy="365125"/>
          </a:xfrm>
        </p:spPr>
        <p:txBody>
          <a:bodyPr/>
          <a:lstStyle/>
          <a:p>
            <a:endParaRPr lang="en-US"/>
          </a:p>
        </p:txBody>
      </p:sp>
      <p:sp>
        <p:nvSpPr>
          <p:cNvPr id="6" name="Slide Number Placeholder 5"/>
          <p:cNvSpPr>
            <a:spLocks noGrp="1"/>
          </p:cNvSpPr>
          <p:nvPr>
            <p:ph type="sldNum" sz="quarter" idx="12"/>
          </p:nvPr>
        </p:nvSpPr>
        <p:spPr>
          <a:xfrm>
            <a:off x="10890263" y="6095367"/>
            <a:ext cx="5511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8/26/2021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Arial" panose="020B0604020202020204" pitchFamily="34" charset="0"/>
                <a:cs typeface="Arial" panose="020B0604020202020204" pitchFamily="34" charset="0"/>
              </a:defRPr>
            </a:lvl1pPr>
          </a:lstStyle>
          <a:p>
            <a:fld id="{B61BEF0D-F0BB-DE4B-95CE-6DB70DBA9567}" type="datetimeFigureOut">
              <a:rPr lang="en-US" smtClean="0"/>
              <a:pPr/>
              <a:t>8/26/2021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none">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alajiselvaraj1601/RCF_Pytorch_Update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jannctu/TIN" TargetMode="External"/><Relationship Id="rId5" Type="http://schemas.openxmlformats.org/officeDocument/2006/relationships/hyperlink" Target="https://www.cse.usf.edu/~r1k/MachineVisionBook/MachineVision.files/MachineVision_Chapter5.pdf" TargetMode="External"/><Relationship Id="rId4" Type="http://schemas.openxmlformats.org/officeDocument/2006/relationships/hyperlink" Target="https://github.com/Walstruzz/edge_eval_pyth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CD83-F5F5-EA40-8500-F595462507F8}"/>
              </a:ext>
            </a:extLst>
          </p:cNvPr>
          <p:cNvSpPr>
            <a:spLocks noGrp="1"/>
          </p:cNvSpPr>
          <p:nvPr>
            <p:ph type="ctrTitle"/>
          </p:nvPr>
        </p:nvSpPr>
        <p:spPr>
          <a:xfrm>
            <a:off x="706056" y="609601"/>
            <a:ext cx="9721178" cy="3200400"/>
          </a:xfrm>
        </p:spPr>
        <p:txBody>
          <a:bodyPr/>
          <a:lstStyle/>
          <a:p>
            <a:pPr algn="l"/>
            <a:r>
              <a:rPr lang="en-US"/>
              <a:t>Exploration of novel deep learning methods for Edge Detection</a:t>
            </a:r>
          </a:p>
        </p:txBody>
      </p:sp>
      <p:sp>
        <p:nvSpPr>
          <p:cNvPr id="3" name="Subtitle 2">
            <a:extLst>
              <a:ext uri="{FF2B5EF4-FFF2-40B4-BE49-F238E27FC236}">
                <a16:creationId xmlns:a16="http://schemas.microsoft.com/office/drawing/2014/main" id="{D0D87EB9-DE7E-9540-BDD1-C9BF0331D232}"/>
              </a:ext>
            </a:extLst>
          </p:cNvPr>
          <p:cNvSpPr>
            <a:spLocks noGrp="1"/>
          </p:cNvSpPr>
          <p:nvPr>
            <p:ph type="subTitle" idx="1"/>
          </p:nvPr>
        </p:nvSpPr>
        <p:spPr>
          <a:xfrm>
            <a:off x="706056" y="3886200"/>
            <a:ext cx="9721178" cy="1905000"/>
          </a:xfrm>
        </p:spPr>
        <p:txBody>
          <a:bodyPr/>
          <a:lstStyle/>
          <a:p>
            <a:pPr algn="l"/>
            <a:r>
              <a:rPr lang="en-US"/>
              <a:t>Group 2: </a:t>
            </a:r>
            <a:r>
              <a:rPr lang="en-US" err="1"/>
              <a:t>Yifan</a:t>
            </a:r>
            <a:r>
              <a:rPr lang="en-US"/>
              <a:t> Gao, Rajat Nagar</a:t>
            </a:r>
          </a:p>
        </p:txBody>
      </p:sp>
    </p:spTree>
    <p:extLst>
      <p:ext uri="{BB962C8B-B14F-4D97-AF65-F5344CB8AC3E}">
        <p14:creationId xmlns:p14="http://schemas.microsoft.com/office/powerpoint/2010/main" val="3870198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EC76-E2B8-3042-B30A-F3907B35EE5A}"/>
              </a:ext>
            </a:extLst>
          </p:cNvPr>
          <p:cNvSpPr>
            <a:spLocks noGrp="1"/>
          </p:cNvSpPr>
          <p:nvPr>
            <p:ph type="title"/>
          </p:nvPr>
        </p:nvSpPr>
        <p:spPr>
          <a:xfrm>
            <a:off x="586740" y="2250126"/>
            <a:ext cx="11018520" cy="2009357"/>
          </a:xfrm>
        </p:spPr>
        <p:txBody>
          <a:bodyPr>
            <a:normAutofit/>
          </a:bodyPr>
          <a:lstStyle/>
          <a:p>
            <a:r>
              <a:rPr lang="en-US" sz="4000" b="1">
                <a:solidFill>
                  <a:schemeClr val="bg2">
                    <a:lumMod val="20000"/>
                    <a:lumOff val="80000"/>
                  </a:schemeClr>
                </a:solidFill>
              </a:rPr>
              <a:t>Model: Enhanced Richer Convolutional Features (ERCF) For Edge Detection</a:t>
            </a:r>
            <a:endParaRPr lang="en-US" sz="4000"/>
          </a:p>
        </p:txBody>
      </p:sp>
    </p:spTree>
    <p:extLst>
      <p:ext uri="{BB962C8B-B14F-4D97-AF65-F5344CB8AC3E}">
        <p14:creationId xmlns:p14="http://schemas.microsoft.com/office/powerpoint/2010/main" val="161275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Overview</a:t>
            </a:r>
          </a:p>
        </p:txBody>
      </p:sp>
      <p:sp>
        <p:nvSpPr>
          <p:cNvPr id="6" name="TextBox 5">
            <a:extLst>
              <a:ext uri="{FF2B5EF4-FFF2-40B4-BE49-F238E27FC236}">
                <a16:creationId xmlns:a16="http://schemas.microsoft.com/office/drawing/2014/main" id="{3DB680A8-AE46-8940-87B2-8EEAFF05046C}"/>
              </a:ext>
            </a:extLst>
          </p:cNvPr>
          <p:cNvSpPr txBox="1"/>
          <p:nvPr/>
        </p:nvSpPr>
        <p:spPr>
          <a:xfrm>
            <a:off x="522194" y="1239371"/>
            <a:ext cx="11203641" cy="24806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RCF encapsulates all convolutional features into more discriminative representation, which makes good usage of rich feature hierarchies, and is amenable to training via backpropagation.</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RCF fully exploits multiscale and multilevel information of objects to perform the image-to-image prediction holistically.</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The backbone of RCF model is VGG network, which makes the model easy to understand.</a:t>
            </a:r>
          </a:p>
        </p:txBody>
      </p:sp>
    </p:spTree>
    <p:extLst>
      <p:ext uri="{BB962C8B-B14F-4D97-AF65-F5344CB8AC3E}">
        <p14:creationId xmlns:p14="http://schemas.microsoft.com/office/powerpoint/2010/main" val="286532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Design</a:t>
            </a:r>
          </a:p>
        </p:txBody>
      </p:sp>
      <p:sp>
        <p:nvSpPr>
          <p:cNvPr id="6" name="TextBox 5">
            <a:extLst>
              <a:ext uri="{FF2B5EF4-FFF2-40B4-BE49-F238E27FC236}">
                <a16:creationId xmlns:a16="http://schemas.microsoft.com/office/drawing/2014/main" id="{3DB680A8-AE46-8940-87B2-8EEAFF05046C}"/>
              </a:ext>
            </a:extLst>
          </p:cNvPr>
          <p:cNvSpPr txBox="1"/>
          <p:nvPr/>
        </p:nvSpPr>
        <p:spPr>
          <a:xfrm>
            <a:off x="522194" y="1239371"/>
            <a:ext cx="11203641" cy="4211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We try a few different things to improve model performance, but they didn’t work well.</a:t>
            </a:r>
          </a:p>
          <a:p>
            <a:pPr marL="742950" lvl="1" indent="-285750">
              <a:lnSpc>
                <a:spcPct val="125000"/>
              </a:lnSpc>
              <a:buFont typeface="Arial" panose="020B0604020202020204" pitchFamily="34" charset="0"/>
              <a:buChar char="•"/>
            </a:pPr>
            <a:r>
              <a:rPr lang="en-US"/>
              <a:t>Optimizers: Adam; RMSprop</a:t>
            </a:r>
          </a:p>
          <a:p>
            <a:pPr marL="742950" lvl="1" indent="-285750">
              <a:lnSpc>
                <a:spcPct val="125000"/>
              </a:lnSpc>
              <a:buFont typeface="Arial" panose="020B0604020202020204" pitchFamily="34" charset="0"/>
              <a:buChar char="•"/>
            </a:pPr>
            <a:r>
              <a:rPr lang="en-US"/>
              <a:t>Batch normalization</a:t>
            </a:r>
          </a:p>
          <a:p>
            <a:pPr marL="742950" lvl="1" indent="-285750">
              <a:lnSpc>
                <a:spcPct val="125000"/>
              </a:lnSpc>
              <a:buFont typeface="Arial" panose="020B0604020202020204" pitchFamily="34" charset="0"/>
              <a:buChar char="•"/>
            </a:pPr>
            <a:r>
              <a:rPr lang="en-US"/>
              <a:t>Dropout</a:t>
            </a:r>
          </a:p>
          <a:p>
            <a:pPr marL="742950" lvl="1" indent="-285750">
              <a:lnSpc>
                <a:spcPct val="125000"/>
              </a:lnSpc>
              <a:buFont typeface="Arial" panose="020B0604020202020204" pitchFamily="34" charset="0"/>
              <a:buChar char="•"/>
            </a:pPr>
            <a:r>
              <a:rPr lang="en-US"/>
              <a:t>Parameter tuning: batch size; LR momentum; LR gamma</a:t>
            </a:r>
          </a:p>
          <a:p>
            <a:pPr lvl="1">
              <a:lnSpc>
                <a:spcPct val="125000"/>
              </a:lnSpc>
            </a:pPr>
            <a:endParaRPr lang="en-US"/>
          </a:p>
          <a:p>
            <a:pPr lvl="1">
              <a:lnSpc>
                <a:spcPct val="125000"/>
              </a:lnSpc>
            </a:pPr>
            <a:endParaRPr lang="en-US"/>
          </a:p>
          <a:p>
            <a:pPr marL="285750" indent="-285750">
              <a:lnSpc>
                <a:spcPct val="125000"/>
              </a:lnSpc>
              <a:buFont typeface="Arial" panose="020B0604020202020204" pitchFamily="34" charset="0"/>
              <a:buChar char="•"/>
            </a:pPr>
            <a:r>
              <a:rPr lang="en-US"/>
              <a:t>What works well/Enhancement model?</a:t>
            </a:r>
          </a:p>
          <a:p>
            <a:pPr marL="742950" lvl="1" indent="-285750">
              <a:lnSpc>
                <a:spcPct val="125000"/>
              </a:lnSpc>
              <a:buFont typeface="Arial" panose="020B0604020202020204" pitchFamily="34" charset="0"/>
              <a:buChar char="•"/>
            </a:pPr>
            <a:r>
              <a:rPr lang="en-US"/>
              <a:t>Learn rate tuning</a:t>
            </a:r>
          </a:p>
          <a:p>
            <a:pPr marL="742950" lvl="1" indent="-285750">
              <a:lnSpc>
                <a:spcPct val="125000"/>
              </a:lnSpc>
              <a:buFont typeface="Arial" panose="020B0604020202020204" pitchFamily="34" charset="0"/>
              <a:buChar char="•"/>
            </a:pPr>
            <a:r>
              <a:rPr lang="en-US"/>
              <a:t>Backbone model changed to VGG19</a:t>
            </a:r>
          </a:p>
          <a:p>
            <a:pPr marL="742950" lvl="1" indent="-285750">
              <a:lnSpc>
                <a:spcPct val="125000"/>
              </a:lnSpc>
              <a:buFont typeface="Arial" panose="020B0604020202020204" pitchFamily="34" charset="0"/>
              <a:buChar char="•"/>
            </a:pPr>
            <a:r>
              <a:rPr lang="en-US"/>
              <a:t>Revised cross entropy loss function: tuned eta and lambda parameters</a:t>
            </a:r>
          </a:p>
          <a:p>
            <a:pPr marL="742950" lvl="1" indent="-285750">
              <a:lnSpc>
                <a:spcPct val="125000"/>
              </a:lnSpc>
              <a:buFont typeface="Arial" panose="020B0604020202020204" pitchFamily="34" charset="0"/>
              <a:buChar char="•"/>
            </a:pPr>
            <a:r>
              <a:rPr lang="en-US"/>
              <a:t>Activation function changed to </a:t>
            </a:r>
            <a:r>
              <a:rPr lang="en-US" err="1"/>
              <a:t>LeakyRELU</a:t>
            </a:r>
            <a:endParaRPr lang="en-US"/>
          </a:p>
        </p:txBody>
      </p:sp>
    </p:spTree>
    <p:extLst>
      <p:ext uri="{BB962C8B-B14F-4D97-AF65-F5344CB8AC3E}">
        <p14:creationId xmlns:p14="http://schemas.microsoft.com/office/powerpoint/2010/main" val="28355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Design</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23F05971-8889-4770-879C-76BB71C12EA4}"/>
              </a:ext>
            </a:extLst>
          </p:cNvPr>
          <p:cNvPicPr>
            <a:picLocks noGrp="1" noChangeAspect="1"/>
          </p:cNvPicPr>
          <p:nvPr>
            <p:ph idx="1"/>
          </p:nvPr>
        </p:nvPicPr>
        <p:blipFill>
          <a:blip r:embed="rId3"/>
          <a:stretch>
            <a:fillRect/>
          </a:stretch>
        </p:blipFill>
        <p:spPr>
          <a:xfrm>
            <a:off x="4029215" y="342178"/>
            <a:ext cx="5797201" cy="6173644"/>
          </a:xfrm>
        </p:spPr>
      </p:pic>
    </p:spTree>
    <p:extLst>
      <p:ext uri="{BB962C8B-B14F-4D97-AF65-F5344CB8AC3E}">
        <p14:creationId xmlns:p14="http://schemas.microsoft.com/office/powerpoint/2010/main" val="294313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err="1"/>
              <a:t>Upsampling</a:t>
            </a:r>
            <a:endParaRPr lang="en-US"/>
          </a:p>
        </p:txBody>
      </p:sp>
      <p:pic>
        <p:nvPicPr>
          <p:cNvPr id="5124" name="Picture 4" descr="在这里插入图片描述">
            <a:extLst>
              <a:ext uri="{FF2B5EF4-FFF2-40B4-BE49-F238E27FC236}">
                <a16:creationId xmlns:a16="http://schemas.microsoft.com/office/drawing/2014/main" id="{66D7C6B5-1647-4994-BDFD-00887EA5F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504496"/>
            <a:ext cx="107061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6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Results</a:t>
            </a:r>
          </a:p>
        </p:txBody>
      </p:sp>
      <p:pic>
        <p:nvPicPr>
          <p:cNvPr id="2058" name="Picture 10">
            <a:extLst>
              <a:ext uri="{FF2B5EF4-FFF2-40B4-BE49-F238E27FC236}">
                <a16:creationId xmlns:a16="http://schemas.microsoft.com/office/drawing/2014/main" id="{1DA42F17-EC29-4F3E-A8DD-F3512B848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366" y="1257848"/>
            <a:ext cx="67913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CAB33D1-283A-42DB-909B-E85F084C7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367" y="3858087"/>
            <a:ext cx="67913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3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Results</a:t>
            </a:r>
          </a:p>
        </p:txBody>
      </p:sp>
      <p:pic>
        <p:nvPicPr>
          <p:cNvPr id="3074" name="Picture 2">
            <a:extLst>
              <a:ext uri="{FF2B5EF4-FFF2-40B4-BE49-F238E27FC236}">
                <a16:creationId xmlns:a16="http://schemas.microsoft.com/office/drawing/2014/main" id="{844D17F6-281E-4288-9FF1-05C2A506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302" y="1390650"/>
            <a:ext cx="8535736" cy="25619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3B9D1BE-6569-4E35-AB77-4FBD03154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302" y="4075164"/>
            <a:ext cx="8535736" cy="256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34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Results</a:t>
            </a:r>
          </a:p>
        </p:txBody>
      </p:sp>
      <p:pic>
        <p:nvPicPr>
          <p:cNvPr id="4098" name="Picture 2">
            <a:extLst>
              <a:ext uri="{FF2B5EF4-FFF2-40B4-BE49-F238E27FC236}">
                <a16:creationId xmlns:a16="http://schemas.microsoft.com/office/drawing/2014/main" id="{F6AFDF62-54F9-4718-A4A7-071C26681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736" y="1238270"/>
            <a:ext cx="5818867" cy="505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6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Performance</a:t>
            </a:r>
          </a:p>
        </p:txBody>
      </p:sp>
      <p:pic>
        <p:nvPicPr>
          <p:cNvPr id="13" name="Content Placeholder 12" descr="Chart, line chart&#10;&#10;Description automatically generated">
            <a:extLst>
              <a:ext uri="{FF2B5EF4-FFF2-40B4-BE49-F238E27FC236}">
                <a16:creationId xmlns:a16="http://schemas.microsoft.com/office/drawing/2014/main" id="{46048699-1E9C-4396-BBFD-5B2FF844F54C}"/>
              </a:ext>
            </a:extLst>
          </p:cNvPr>
          <p:cNvPicPr>
            <a:picLocks noGrp="1" noChangeAspect="1"/>
          </p:cNvPicPr>
          <p:nvPr>
            <p:ph idx="1"/>
          </p:nvPr>
        </p:nvPicPr>
        <p:blipFill>
          <a:blip r:embed="rId3"/>
          <a:stretch>
            <a:fillRect/>
          </a:stretch>
        </p:blipFill>
        <p:spPr>
          <a:xfrm>
            <a:off x="32246" y="1181735"/>
            <a:ext cx="6942712" cy="5087528"/>
          </a:xfrm>
        </p:spPr>
      </p:pic>
      <p:graphicFrame>
        <p:nvGraphicFramePr>
          <p:cNvPr id="15" name="Table 4">
            <a:extLst>
              <a:ext uri="{FF2B5EF4-FFF2-40B4-BE49-F238E27FC236}">
                <a16:creationId xmlns:a16="http://schemas.microsoft.com/office/drawing/2014/main" id="{D00D83E5-F538-4130-A6A0-560595336BDB}"/>
              </a:ext>
            </a:extLst>
          </p:cNvPr>
          <p:cNvGraphicFramePr>
            <a:graphicFrameLocks/>
          </p:cNvGraphicFramePr>
          <p:nvPr>
            <p:extLst>
              <p:ext uri="{D42A27DB-BD31-4B8C-83A1-F6EECF244321}">
                <p14:modId xmlns:p14="http://schemas.microsoft.com/office/powerpoint/2010/main" val="1473211085"/>
              </p:ext>
            </p:extLst>
          </p:nvPr>
        </p:nvGraphicFramePr>
        <p:xfrm>
          <a:off x="6974958" y="2978190"/>
          <a:ext cx="5165972" cy="1154247"/>
        </p:xfrm>
        <a:graphic>
          <a:graphicData uri="http://schemas.openxmlformats.org/drawingml/2006/table">
            <a:tbl>
              <a:tblPr firstRow="1" bandRow="1">
                <a:tableStyleId>{5C22544A-7EE6-4342-B048-85BDC9FD1C3A}</a:tableStyleId>
              </a:tblPr>
              <a:tblGrid>
                <a:gridCol w="1808480">
                  <a:extLst>
                    <a:ext uri="{9D8B030D-6E8A-4147-A177-3AD203B41FA5}">
                      <a16:colId xmlns:a16="http://schemas.microsoft.com/office/drawing/2014/main" val="3109374894"/>
                    </a:ext>
                  </a:extLst>
                </a:gridCol>
                <a:gridCol w="1611425">
                  <a:extLst>
                    <a:ext uri="{9D8B030D-6E8A-4147-A177-3AD203B41FA5}">
                      <a16:colId xmlns:a16="http://schemas.microsoft.com/office/drawing/2014/main" val="2271758504"/>
                    </a:ext>
                  </a:extLst>
                </a:gridCol>
                <a:gridCol w="1746067">
                  <a:extLst>
                    <a:ext uri="{9D8B030D-6E8A-4147-A177-3AD203B41FA5}">
                      <a16:colId xmlns:a16="http://schemas.microsoft.com/office/drawing/2014/main" val="410557170"/>
                    </a:ext>
                  </a:extLst>
                </a:gridCol>
              </a:tblGrid>
              <a:tr h="339735">
                <a:tc>
                  <a:txBody>
                    <a:bodyPr/>
                    <a:lstStyle/>
                    <a:p>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ODS</a:t>
                      </a:r>
                    </a:p>
                  </a:txBody>
                  <a:tcPr/>
                </a:tc>
                <a:tc>
                  <a:txBody>
                    <a:bodyPr/>
                    <a:lstStyle/>
                    <a:p>
                      <a:r>
                        <a:rPr lang="en-US">
                          <a:latin typeface="Arial" panose="020B0604020202020204" pitchFamily="34" charset="0"/>
                          <a:cs typeface="Arial" panose="020B0604020202020204" pitchFamily="34" charset="0"/>
                        </a:rPr>
                        <a:t>OIS</a:t>
                      </a:r>
                    </a:p>
                  </a:txBody>
                  <a:tcPr/>
                </a:tc>
                <a:extLst>
                  <a:ext uri="{0D108BD9-81ED-4DB2-BD59-A6C34878D82A}">
                    <a16:rowId xmlns:a16="http://schemas.microsoft.com/office/drawing/2014/main" val="1597249794"/>
                  </a:ext>
                </a:extLst>
              </a:tr>
              <a:tr h="339735">
                <a:tc>
                  <a:txBody>
                    <a:bodyPr/>
                    <a:lstStyle/>
                    <a:p>
                      <a:r>
                        <a:rPr lang="en-US">
                          <a:latin typeface="Arial" panose="020B0604020202020204" pitchFamily="34" charset="0"/>
                          <a:cs typeface="Arial" panose="020B0604020202020204" pitchFamily="34" charset="0"/>
                        </a:rPr>
                        <a:t>RCF</a:t>
                      </a:r>
                    </a:p>
                  </a:txBody>
                  <a:tcPr/>
                </a:tc>
                <a:tc>
                  <a:txBody>
                    <a:bodyPr/>
                    <a:lstStyle/>
                    <a:p>
                      <a:r>
                        <a:rPr lang="en-US" sz="1800" b="0" i="0" kern="1200">
                          <a:solidFill>
                            <a:schemeClr val="dk1"/>
                          </a:solidFill>
                          <a:effectLst/>
                          <a:latin typeface="Arial" panose="020B0604020202020204" pitchFamily="34" charset="0"/>
                          <a:ea typeface="+mn-ea"/>
                          <a:cs typeface="Arial" panose="020B0604020202020204" pitchFamily="34" charset="0"/>
                        </a:rPr>
                        <a:t>0.757982</a:t>
                      </a:r>
                      <a:endParaRPr lang="en-US">
                        <a:latin typeface="Arial" panose="020B0604020202020204" pitchFamily="34" charset="0"/>
                        <a:cs typeface="Arial" panose="020B0604020202020204" pitchFamily="34" charset="0"/>
                      </a:endParaRPr>
                    </a:p>
                  </a:txBody>
                  <a:tcPr/>
                </a:tc>
                <a:tc>
                  <a:txBody>
                    <a:bodyPr/>
                    <a:lstStyle/>
                    <a:p>
                      <a:r>
                        <a:rPr lang="en-US" sz="1800" b="0" i="0" kern="1200">
                          <a:solidFill>
                            <a:schemeClr val="dk1"/>
                          </a:solidFill>
                          <a:effectLst/>
                          <a:latin typeface="Arial" panose="020B0604020202020204" pitchFamily="34" charset="0"/>
                          <a:ea typeface="+mn-ea"/>
                          <a:cs typeface="Arial" panose="020B0604020202020204" pitchFamily="34" charset="0"/>
                        </a:rPr>
                        <a:t>0.775395</a:t>
                      </a: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7199638"/>
                  </a:ext>
                </a:extLst>
              </a:tr>
              <a:tr h="422727">
                <a:tc>
                  <a:txBody>
                    <a:bodyPr/>
                    <a:lstStyle/>
                    <a:p>
                      <a:r>
                        <a:rPr lang="en-US">
                          <a:latin typeface="Arial" panose="020B0604020202020204" pitchFamily="34" charset="0"/>
                          <a:cs typeface="Arial" panose="020B0604020202020204" pitchFamily="34" charset="0"/>
                        </a:rPr>
                        <a:t>Enhanced RCF</a:t>
                      </a:r>
                    </a:p>
                  </a:txBody>
                  <a:tcPr/>
                </a:tc>
                <a:tc>
                  <a:txBody>
                    <a:bodyPr/>
                    <a:lstStyle/>
                    <a:p>
                      <a:r>
                        <a:rPr lang="en-US" sz="1800" b="0" i="0" kern="1200">
                          <a:solidFill>
                            <a:schemeClr val="dk1"/>
                          </a:solidFill>
                          <a:effectLst/>
                          <a:latin typeface="Arial" panose="020B0604020202020204" pitchFamily="34" charset="0"/>
                          <a:ea typeface="+mn-ea"/>
                          <a:cs typeface="Arial" panose="020B0604020202020204" pitchFamily="34" charset="0"/>
                        </a:rPr>
                        <a:t>0.761043</a:t>
                      </a:r>
                      <a:endParaRPr lang="en-US">
                        <a:latin typeface="Arial" panose="020B0604020202020204" pitchFamily="34" charset="0"/>
                        <a:cs typeface="Arial" panose="020B0604020202020204" pitchFamily="34" charset="0"/>
                      </a:endParaRPr>
                    </a:p>
                  </a:txBody>
                  <a:tcPr/>
                </a:tc>
                <a:tc>
                  <a:txBody>
                    <a:bodyPr/>
                    <a:lstStyle/>
                    <a:p>
                      <a:r>
                        <a:rPr lang="en-US" sz="1800" b="0" i="0" kern="1200">
                          <a:solidFill>
                            <a:schemeClr val="dk1"/>
                          </a:solidFill>
                          <a:effectLst/>
                          <a:latin typeface="Arial" panose="020B0604020202020204" pitchFamily="34" charset="0"/>
                          <a:ea typeface="+mn-ea"/>
                          <a:cs typeface="Arial" panose="020B0604020202020204" pitchFamily="34" charset="0"/>
                        </a:rPr>
                        <a:t>0.776080</a:t>
                      </a: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68339639"/>
                  </a:ext>
                </a:extLst>
              </a:tr>
            </a:tbl>
          </a:graphicData>
        </a:graphic>
      </p:graphicFrame>
    </p:spTree>
    <p:extLst>
      <p:ext uri="{BB962C8B-B14F-4D97-AF65-F5344CB8AC3E}">
        <p14:creationId xmlns:p14="http://schemas.microsoft.com/office/powerpoint/2010/main" val="425346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EC76-E2B8-3042-B30A-F3907B35EE5A}"/>
              </a:ext>
            </a:extLst>
          </p:cNvPr>
          <p:cNvSpPr>
            <a:spLocks noGrp="1"/>
          </p:cNvSpPr>
          <p:nvPr>
            <p:ph type="title"/>
          </p:nvPr>
        </p:nvSpPr>
        <p:spPr>
          <a:xfrm>
            <a:off x="586740" y="2250126"/>
            <a:ext cx="11018520" cy="2009357"/>
          </a:xfrm>
        </p:spPr>
        <p:txBody>
          <a:bodyPr>
            <a:normAutofit/>
          </a:bodyPr>
          <a:lstStyle/>
          <a:p>
            <a:r>
              <a:rPr lang="en-US" sz="4000" b="1">
                <a:solidFill>
                  <a:schemeClr val="bg2">
                    <a:lumMod val="20000"/>
                    <a:lumOff val="80000"/>
                  </a:schemeClr>
                </a:solidFill>
              </a:rPr>
              <a:t>Model: Traditional Method Inspired Deep Neural Network for Edge Detection</a:t>
            </a:r>
            <a:endParaRPr lang="en-US" sz="4000"/>
          </a:p>
        </p:txBody>
      </p:sp>
    </p:spTree>
    <p:extLst>
      <p:ext uri="{BB962C8B-B14F-4D97-AF65-F5344CB8AC3E}">
        <p14:creationId xmlns:p14="http://schemas.microsoft.com/office/powerpoint/2010/main" val="858339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EC76-E2B8-3042-B30A-F3907B35EE5A}"/>
              </a:ext>
            </a:extLst>
          </p:cNvPr>
          <p:cNvSpPr>
            <a:spLocks noGrp="1"/>
          </p:cNvSpPr>
          <p:nvPr>
            <p:ph type="title"/>
          </p:nvPr>
        </p:nvSpPr>
        <p:spPr>
          <a:xfrm>
            <a:off x="586740" y="2250126"/>
            <a:ext cx="11018520" cy="2009357"/>
          </a:xfrm>
        </p:spPr>
        <p:txBody>
          <a:bodyPr>
            <a:normAutofit/>
          </a:bodyPr>
          <a:lstStyle/>
          <a:p>
            <a:pPr algn="ctr"/>
            <a:r>
              <a:rPr lang="en-US" b="1">
                <a:solidFill>
                  <a:schemeClr val="bg2">
                    <a:lumMod val="20000"/>
                    <a:lumOff val="80000"/>
                  </a:schemeClr>
                </a:solidFill>
              </a:rPr>
              <a:t>Problem Statement</a:t>
            </a:r>
            <a:br>
              <a:rPr lang="en-US"/>
            </a:br>
            <a:r>
              <a:rPr lang="en-US"/>
              <a:t>Explore Deep Learning methods for detecting edges in images and compare their performance</a:t>
            </a:r>
          </a:p>
        </p:txBody>
      </p:sp>
    </p:spTree>
    <p:extLst>
      <p:ext uri="{BB962C8B-B14F-4D97-AF65-F5344CB8AC3E}">
        <p14:creationId xmlns:p14="http://schemas.microsoft.com/office/powerpoint/2010/main" val="3711600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Overview</a:t>
            </a:r>
          </a:p>
        </p:txBody>
      </p:sp>
      <p:sp>
        <p:nvSpPr>
          <p:cNvPr id="5" name="TextBox 4">
            <a:extLst>
              <a:ext uri="{FF2B5EF4-FFF2-40B4-BE49-F238E27FC236}">
                <a16:creationId xmlns:a16="http://schemas.microsoft.com/office/drawing/2014/main" id="{110E13B4-2443-48EA-8B5F-1C559A1BB53F}"/>
              </a:ext>
            </a:extLst>
          </p:cNvPr>
          <p:cNvSpPr txBox="1"/>
          <p:nvPr/>
        </p:nvSpPr>
        <p:spPr>
          <a:xfrm>
            <a:off x="522194" y="1239371"/>
            <a:ext cx="11203641" cy="696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14000"/>
              </a:lnSpc>
              <a:buFont typeface="Arial" panose="020B0604020202020204" pitchFamily="34" charset="0"/>
              <a:buChar char="•"/>
            </a:pPr>
            <a:r>
              <a:rPr lang="en-US"/>
              <a:t>Inspired from traditional method for edge detection</a:t>
            </a:r>
          </a:p>
          <a:p>
            <a:pPr marL="285750" indent="-285750">
              <a:lnSpc>
                <a:spcPct val="114000"/>
              </a:lnSpc>
              <a:buFont typeface="Arial" panose="020B0604020202020204" pitchFamily="34" charset="0"/>
              <a:buChar char="•"/>
            </a:pPr>
            <a:r>
              <a:rPr lang="en-US"/>
              <a:t>Better Computational Speed </a:t>
            </a:r>
          </a:p>
        </p:txBody>
      </p:sp>
      <p:sp>
        <p:nvSpPr>
          <p:cNvPr id="3" name="Rectangle 2">
            <a:extLst>
              <a:ext uri="{FF2B5EF4-FFF2-40B4-BE49-F238E27FC236}">
                <a16:creationId xmlns:a16="http://schemas.microsoft.com/office/drawing/2014/main" id="{8012852B-ED2E-E541-88DF-7A6250FFB494}"/>
              </a:ext>
            </a:extLst>
          </p:cNvPr>
          <p:cNvSpPr/>
          <p:nvPr/>
        </p:nvSpPr>
        <p:spPr>
          <a:xfrm>
            <a:off x="613607" y="2430379"/>
            <a:ext cx="2658981" cy="2863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t>Feature Extractor</a:t>
            </a:r>
          </a:p>
          <a:p>
            <a:pPr algn="ctr"/>
            <a:endParaRPr lang="en-US" sz="1600" b="1"/>
          </a:p>
          <a:p>
            <a:pPr algn="ctr"/>
            <a:r>
              <a:rPr lang="en-US" sz="1600"/>
              <a:t>~ User Filters to perform gradient calculations</a:t>
            </a:r>
          </a:p>
          <a:p>
            <a:pPr algn="ctr"/>
            <a:endParaRPr lang="en-US" sz="1600"/>
          </a:p>
          <a:p>
            <a:pPr algn="ctr"/>
            <a:endParaRPr lang="en-US" sz="1600"/>
          </a:p>
          <a:p>
            <a:pPr algn="ctr"/>
            <a:r>
              <a:rPr lang="en-US" sz="1600"/>
              <a:t>3x3 CNN Layer x2</a:t>
            </a:r>
          </a:p>
          <a:p>
            <a:pPr algn="ctr"/>
            <a:endParaRPr lang="en-US" sz="1600"/>
          </a:p>
          <a:p>
            <a:pPr algn="ctr"/>
            <a:endParaRPr lang="en-US" sz="1600"/>
          </a:p>
          <a:p>
            <a:pPr algn="ctr"/>
            <a:r>
              <a:rPr lang="en-US" sz="1600"/>
              <a:t>Improve performance with respect to noise</a:t>
            </a:r>
          </a:p>
        </p:txBody>
      </p:sp>
      <p:sp>
        <p:nvSpPr>
          <p:cNvPr id="6" name="Rectangle 5">
            <a:extLst>
              <a:ext uri="{FF2B5EF4-FFF2-40B4-BE49-F238E27FC236}">
                <a16:creationId xmlns:a16="http://schemas.microsoft.com/office/drawing/2014/main" id="{8B735377-82C7-DC42-85AA-3D3B6D9B621A}"/>
              </a:ext>
            </a:extLst>
          </p:cNvPr>
          <p:cNvSpPr/>
          <p:nvPr/>
        </p:nvSpPr>
        <p:spPr>
          <a:xfrm>
            <a:off x="4766509" y="2430379"/>
            <a:ext cx="2658981" cy="2863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t>Enrichment</a:t>
            </a:r>
          </a:p>
          <a:p>
            <a:pPr algn="ctr"/>
            <a:endParaRPr lang="en-US" sz="1600" b="1"/>
          </a:p>
          <a:p>
            <a:pPr algn="ctr"/>
            <a:r>
              <a:rPr lang="en-US" sz="1600"/>
              <a:t>~ Enhancement to find larger intensity changes</a:t>
            </a:r>
          </a:p>
          <a:p>
            <a:pPr algn="ctr"/>
            <a:endParaRPr lang="en-US" sz="1600"/>
          </a:p>
          <a:p>
            <a:pPr algn="ctr"/>
            <a:endParaRPr lang="en-US" sz="1600"/>
          </a:p>
          <a:p>
            <a:pPr algn="ctr"/>
            <a:r>
              <a:rPr lang="en-US" sz="1600"/>
              <a:t>3x3 CNN Layer with Dilation x5</a:t>
            </a:r>
          </a:p>
          <a:p>
            <a:pPr algn="ctr"/>
            <a:endParaRPr lang="en-US" sz="1600"/>
          </a:p>
          <a:p>
            <a:pPr algn="ctr"/>
            <a:r>
              <a:rPr lang="en-US" sz="1600"/>
              <a:t>Capture larger receptive field or a “Global” view</a:t>
            </a:r>
          </a:p>
        </p:txBody>
      </p:sp>
      <p:sp>
        <p:nvSpPr>
          <p:cNvPr id="7" name="Rectangle 6">
            <a:extLst>
              <a:ext uri="{FF2B5EF4-FFF2-40B4-BE49-F238E27FC236}">
                <a16:creationId xmlns:a16="http://schemas.microsoft.com/office/drawing/2014/main" id="{66A96E91-E7C8-0F4C-A7EA-5F0190A4224F}"/>
              </a:ext>
            </a:extLst>
          </p:cNvPr>
          <p:cNvSpPr/>
          <p:nvPr/>
        </p:nvSpPr>
        <p:spPr>
          <a:xfrm>
            <a:off x="8919412" y="2430379"/>
            <a:ext cx="2658981" cy="2863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t>Summarizer</a:t>
            </a:r>
          </a:p>
          <a:p>
            <a:pPr algn="ctr"/>
            <a:endParaRPr lang="en-US" sz="1600" b="1"/>
          </a:p>
          <a:p>
            <a:pPr algn="ctr"/>
            <a:r>
              <a:rPr lang="en-US" sz="1600"/>
              <a:t>~ Detection to identify points with strong edge</a:t>
            </a:r>
          </a:p>
          <a:p>
            <a:pPr algn="ctr"/>
            <a:endParaRPr lang="en-US" sz="1600"/>
          </a:p>
          <a:p>
            <a:pPr algn="ctr"/>
            <a:endParaRPr lang="en-US" sz="1600"/>
          </a:p>
          <a:p>
            <a:pPr algn="ctr"/>
            <a:r>
              <a:rPr lang="en-US" sz="1600"/>
              <a:t>1x1 CNN Layers x8</a:t>
            </a:r>
          </a:p>
          <a:p>
            <a:pPr algn="ctr"/>
            <a:endParaRPr lang="en-US" sz="1600"/>
          </a:p>
          <a:p>
            <a:pPr algn="ctr"/>
            <a:endParaRPr lang="en-US" sz="1600"/>
          </a:p>
          <a:p>
            <a:pPr algn="ctr"/>
            <a:r>
              <a:rPr lang="en-US" sz="1600"/>
              <a:t>Summarize and Produce Final Edges</a:t>
            </a:r>
          </a:p>
        </p:txBody>
      </p:sp>
      <p:sp>
        <p:nvSpPr>
          <p:cNvPr id="4" name="TextBox 3">
            <a:extLst>
              <a:ext uri="{FF2B5EF4-FFF2-40B4-BE49-F238E27FC236}">
                <a16:creationId xmlns:a16="http://schemas.microsoft.com/office/drawing/2014/main" id="{A2580DD9-66AF-DF41-9E01-F1C3F46B149D}"/>
              </a:ext>
            </a:extLst>
          </p:cNvPr>
          <p:cNvSpPr txBox="1"/>
          <p:nvPr/>
        </p:nvSpPr>
        <p:spPr>
          <a:xfrm>
            <a:off x="613607" y="5433963"/>
            <a:ext cx="2658981" cy="338554"/>
          </a:xfrm>
          <a:prstGeom prst="rect">
            <a:avLst/>
          </a:prstGeom>
          <a:noFill/>
        </p:spPr>
        <p:txBody>
          <a:bodyPr wrap="square" rtlCol="0">
            <a:spAutoFit/>
          </a:bodyPr>
          <a:lstStyle/>
          <a:p>
            <a:pPr algn="ctr"/>
            <a:r>
              <a:rPr lang="en-US" sz="1600"/>
              <a:t>Activation: RELU</a:t>
            </a:r>
          </a:p>
        </p:txBody>
      </p:sp>
      <p:sp>
        <p:nvSpPr>
          <p:cNvPr id="8" name="TextBox 7">
            <a:extLst>
              <a:ext uri="{FF2B5EF4-FFF2-40B4-BE49-F238E27FC236}">
                <a16:creationId xmlns:a16="http://schemas.microsoft.com/office/drawing/2014/main" id="{ACC67EBE-FC1C-2349-B772-E91D8C0B6F44}"/>
              </a:ext>
            </a:extLst>
          </p:cNvPr>
          <p:cNvSpPr txBox="1"/>
          <p:nvPr/>
        </p:nvSpPr>
        <p:spPr>
          <a:xfrm>
            <a:off x="4766509" y="5433963"/>
            <a:ext cx="2658981" cy="338554"/>
          </a:xfrm>
          <a:prstGeom prst="rect">
            <a:avLst/>
          </a:prstGeom>
          <a:noFill/>
        </p:spPr>
        <p:txBody>
          <a:bodyPr wrap="square" rtlCol="0">
            <a:spAutoFit/>
          </a:bodyPr>
          <a:lstStyle/>
          <a:p>
            <a:pPr algn="ctr"/>
            <a:r>
              <a:rPr lang="en-US" sz="1600"/>
              <a:t>Activation: RELU</a:t>
            </a:r>
          </a:p>
        </p:txBody>
      </p:sp>
      <p:sp>
        <p:nvSpPr>
          <p:cNvPr id="9" name="TextBox 8">
            <a:extLst>
              <a:ext uri="{FF2B5EF4-FFF2-40B4-BE49-F238E27FC236}">
                <a16:creationId xmlns:a16="http://schemas.microsoft.com/office/drawing/2014/main" id="{CC5E90F3-5D8A-A04B-8215-BEEFC4228813}"/>
              </a:ext>
            </a:extLst>
          </p:cNvPr>
          <p:cNvSpPr txBox="1"/>
          <p:nvPr/>
        </p:nvSpPr>
        <p:spPr>
          <a:xfrm>
            <a:off x="8919411" y="5433963"/>
            <a:ext cx="2658981" cy="338554"/>
          </a:xfrm>
          <a:prstGeom prst="rect">
            <a:avLst/>
          </a:prstGeom>
          <a:noFill/>
        </p:spPr>
        <p:txBody>
          <a:bodyPr wrap="square" rtlCol="0">
            <a:spAutoFit/>
          </a:bodyPr>
          <a:lstStyle/>
          <a:p>
            <a:pPr algn="ctr"/>
            <a:r>
              <a:rPr lang="en-US" sz="1600"/>
              <a:t>Activation: Sigmoid</a:t>
            </a:r>
          </a:p>
        </p:txBody>
      </p:sp>
      <p:sp>
        <p:nvSpPr>
          <p:cNvPr id="10" name="Right Arrow 9">
            <a:extLst>
              <a:ext uri="{FF2B5EF4-FFF2-40B4-BE49-F238E27FC236}">
                <a16:creationId xmlns:a16="http://schemas.microsoft.com/office/drawing/2014/main" id="{6C58B968-4441-EF41-A4CB-F1EEACBEB49E}"/>
              </a:ext>
            </a:extLst>
          </p:cNvPr>
          <p:cNvSpPr/>
          <p:nvPr/>
        </p:nvSpPr>
        <p:spPr>
          <a:xfrm>
            <a:off x="3796964" y="3619821"/>
            <a:ext cx="44516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E8A6F39-F40C-5540-B510-B4468FF94F97}"/>
              </a:ext>
            </a:extLst>
          </p:cNvPr>
          <p:cNvSpPr/>
          <p:nvPr/>
        </p:nvSpPr>
        <p:spPr>
          <a:xfrm>
            <a:off x="7949866" y="3619821"/>
            <a:ext cx="44516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80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Parameters:</a:t>
            </a:r>
          </a:p>
        </p:txBody>
      </p:sp>
      <p:sp>
        <p:nvSpPr>
          <p:cNvPr id="4" name="TextBox 3">
            <a:extLst>
              <a:ext uri="{FF2B5EF4-FFF2-40B4-BE49-F238E27FC236}">
                <a16:creationId xmlns:a16="http://schemas.microsoft.com/office/drawing/2014/main" id="{819A99C9-4123-C747-B35A-04E7B709FC39}"/>
              </a:ext>
            </a:extLst>
          </p:cNvPr>
          <p:cNvSpPr txBox="1"/>
          <p:nvPr/>
        </p:nvSpPr>
        <p:spPr>
          <a:xfrm>
            <a:off x="522194" y="1239371"/>
            <a:ext cx="11203641" cy="38541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14000"/>
              </a:lnSpc>
              <a:buFont typeface="Arial" panose="020B0604020202020204" pitchFamily="34" charset="0"/>
              <a:buChar char="•"/>
            </a:pPr>
            <a:r>
              <a:rPr lang="en-US"/>
              <a:t>Loss Function:</a:t>
            </a:r>
          </a:p>
          <a:p>
            <a:pPr marL="742950" lvl="1" indent="-285750">
              <a:lnSpc>
                <a:spcPct val="114000"/>
              </a:lnSpc>
              <a:buFont typeface="System Font Regular"/>
              <a:buChar char="-"/>
            </a:pPr>
            <a:r>
              <a:rPr lang="en-US"/>
              <a:t>Weighted Binary Cross-Entropy as edge pixels much fewer than non-edge pixels</a:t>
            </a:r>
          </a:p>
          <a:p>
            <a:pPr marL="285750" indent="-285750">
              <a:lnSpc>
                <a:spcPct val="114000"/>
              </a:lnSpc>
              <a:buFont typeface="System Font Regular"/>
              <a:buChar char="-"/>
            </a:pPr>
            <a:r>
              <a:rPr lang="en-US"/>
              <a:t>Initialization:</a:t>
            </a:r>
          </a:p>
          <a:p>
            <a:pPr marL="742950" lvl="1" indent="-285750">
              <a:lnSpc>
                <a:spcPct val="114000"/>
              </a:lnSpc>
              <a:buFont typeface="System Font Regular"/>
              <a:buChar char="-"/>
            </a:pPr>
            <a:r>
              <a:rPr lang="en-US"/>
              <a:t>Weights: Initialized by Gaussian distribution with mean=0, standard deviation=0.01</a:t>
            </a:r>
          </a:p>
          <a:p>
            <a:pPr marL="742950" lvl="1" indent="-285750">
              <a:lnSpc>
                <a:spcPct val="114000"/>
              </a:lnSpc>
              <a:buFont typeface="System Font Regular"/>
              <a:buChar char="-"/>
            </a:pPr>
            <a:r>
              <a:rPr lang="en-US"/>
              <a:t>Biases: 0</a:t>
            </a:r>
          </a:p>
          <a:p>
            <a:pPr marL="285750" indent="-285750">
              <a:lnSpc>
                <a:spcPct val="114000"/>
              </a:lnSpc>
              <a:buFont typeface="System Font Regular"/>
              <a:buChar char="-"/>
            </a:pPr>
            <a:r>
              <a:rPr lang="en-US"/>
              <a:t>Mini-Batch Size: 1</a:t>
            </a:r>
          </a:p>
          <a:p>
            <a:pPr marL="285750" indent="-285750">
              <a:lnSpc>
                <a:spcPct val="114000"/>
              </a:lnSpc>
              <a:buFont typeface="System Font Regular"/>
              <a:buChar char="-"/>
            </a:pPr>
            <a:r>
              <a:rPr lang="en-US"/>
              <a:t>Learning Rate: 0.01</a:t>
            </a:r>
          </a:p>
          <a:p>
            <a:pPr marL="285750" indent="-285750">
              <a:lnSpc>
                <a:spcPct val="114000"/>
              </a:lnSpc>
              <a:buFont typeface="System Font Regular"/>
              <a:buChar char="-"/>
            </a:pPr>
            <a:r>
              <a:rPr lang="en-US"/>
              <a:t>Epochs: 15</a:t>
            </a:r>
          </a:p>
          <a:p>
            <a:pPr marL="285750" indent="-285750">
              <a:lnSpc>
                <a:spcPct val="114000"/>
              </a:lnSpc>
              <a:buFont typeface="System Font Regular"/>
              <a:buChar char="-"/>
            </a:pPr>
            <a:r>
              <a:rPr lang="en-US"/>
              <a:t>Optimizer: Stochastic Gradient Descent </a:t>
            </a:r>
          </a:p>
          <a:p>
            <a:pPr marL="285750" indent="-285750">
              <a:lnSpc>
                <a:spcPct val="114000"/>
              </a:lnSpc>
              <a:buFont typeface="System Font Regular"/>
              <a:buChar char="-"/>
            </a:pPr>
            <a:r>
              <a:rPr lang="en-US"/>
              <a:t>Training Data Set: 28,800 images</a:t>
            </a:r>
          </a:p>
          <a:p>
            <a:pPr marL="285750" indent="-285750">
              <a:lnSpc>
                <a:spcPct val="114000"/>
              </a:lnSpc>
              <a:buFont typeface="System Font Regular"/>
              <a:buChar char="-"/>
            </a:pPr>
            <a:r>
              <a:rPr lang="en-US"/>
              <a:t>Train split: 80%, Validation split: 20%</a:t>
            </a:r>
          </a:p>
          <a:p>
            <a:pPr marL="285750" indent="-285750">
              <a:lnSpc>
                <a:spcPct val="114000"/>
              </a:lnSpc>
              <a:buFont typeface="System Font Regular"/>
              <a:buChar char="-"/>
            </a:pPr>
            <a:r>
              <a:rPr lang="en-US"/>
              <a:t>Test Data Set: 50 images</a:t>
            </a:r>
          </a:p>
        </p:txBody>
      </p:sp>
    </p:spTree>
    <p:extLst>
      <p:ext uri="{BB962C8B-B14F-4D97-AF65-F5344CB8AC3E}">
        <p14:creationId xmlns:p14="http://schemas.microsoft.com/office/powerpoint/2010/main" val="215871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Results</a:t>
            </a:r>
          </a:p>
        </p:txBody>
      </p:sp>
      <p:pic>
        <p:nvPicPr>
          <p:cNvPr id="5" name="Picture 4">
            <a:extLst>
              <a:ext uri="{FF2B5EF4-FFF2-40B4-BE49-F238E27FC236}">
                <a16:creationId xmlns:a16="http://schemas.microsoft.com/office/drawing/2014/main" id="{0425FFEE-A231-8E46-B108-D1D6A2055C62}"/>
              </a:ext>
            </a:extLst>
          </p:cNvPr>
          <p:cNvPicPr>
            <a:picLocks noChangeAspect="1"/>
          </p:cNvPicPr>
          <p:nvPr/>
        </p:nvPicPr>
        <p:blipFill>
          <a:blip r:embed="rId3"/>
          <a:stretch>
            <a:fillRect/>
          </a:stretch>
        </p:blipFill>
        <p:spPr>
          <a:xfrm>
            <a:off x="6262325" y="1607427"/>
            <a:ext cx="2729521" cy="1821573"/>
          </a:xfrm>
          <a:prstGeom prst="rect">
            <a:avLst/>
          </a:prstGeom>
        </p:spPr>
      </p:pic>
      <p:pic>
        <p:nvPicPr>
          <p:cNvPr id="7" name="Picture 6">
            <a:extLst>
              <a:ext uri="{FF2B5EF4-FFF2-40B4-BE49-F238E27FC236}">
                <a16:creationId xmlns:a16="http://schemas.microsoft.com/office/drawing/2014/main" id="{B557B541-20EC-694B-B1C1-D5C9E3481514}"/>
              </a:ext>
            </a:extLst>
          </p:cNvPr>
          <p:cNvPicPr>
            <a:picLocks noChangeAspect="1"/>
          </p:cNvPicPr>
          <p:nvPr/>
        </p:nvPicPr>
        <p:blipFill>
          <a:blip r:embed="rId4"/>
          <a:stretch>
            <a:fillRect/>
          </a:stretch>
        </p:blipFill>
        <p:spPr>
          <a:xfrm>
            <a:off x="337584" y="1607427"/>
            <a:ext cx="2618357" cy="1747385"/>
          </a:xfrm>
          <a:prstGeom prst="rect">
            <a:avLst/>
          </a:prstGeom>
        </p:spPr>
      </p:pic>
      <p:pic>
        <p:nvPicPr>
          <p:cNvPr id="11" name="Picture 10">
            <a:extLst>
              <a:ext uri="{FF2B5EF4-FFF2-40B4-BE49-F238E27FC236}">
                <a16:creationId xmlns:a16="http://schemas.microsoft.com/office/drawing/2014/main" id="{52F55F73-76A6-9946-B372-B174DDC02B05}"/>
              </a:ext>
            </a:extLst>
          </p:cNvPr>
          <p:cNvPicPr>
            <a:picLocks noChangeAspect="1"/>
          </p:cNvPicPr>
          <p:nvPr/>
        </p:nvPicPr>
        <p:blipFill>
          <a:blip r:embed="rId5"/>
          <a:stretch>
            <a:fillRect/>
          </a:stretch>
        </p:blipFill>
        <p:spPr>
          <a:xfrm>
            <a:off x="3219766" y="1607427"/>
            <a:ext cx="2729522" cy="1821573"/>
          </a:xfrm>
          <a:prstGeom prst="rect">
            <a:avLst/>
          </a:prstGeom>
        </p:spPr>
      </p:pic>
      <p:pic>
        <p:nvPicPr>
          <p:cNvPr id="13" name="Picture 12" descr="A person smiling for the picture&#10;&#10;Description automatically generated with medium confidence">
            <a:extLst>
              <a:ext uri="{FF2B5EF4-FFF2-40B4-BE49-F238E27FC236}">
                <a16:creationId xmlns:a16="http://schemas.microsoft.com/office/drawing/2014/main" id="{F87C0B92-40FE-1641-9A24-120F8E331EAC}"/>
              </a:ext>
            </a:extLst>
          </p:cNvPr>
          <p:cNvPicPr>
            <a:picLocks noChangeAspect="1"/>
          </p:cNvPicPr>
          <p:nvPr/>
        </p:nvPicPr>
        <p:blipFill>
          <a:blip r:embed="rId6"/>
          <a:stretch>
            <a:fillRect/>
          </a:stretch>
        </p:blipFill>
        <p:spPr>
          <a:xfrm>
            <a:off x="752600" y="3618444"/>
            <a:ext cx="1788324" cy="2679700"/>
          </a:xfrm>
          <a:prstGeom prst="rect">
            <a:avLst/>
          </a:prstGeom>
        </p:spPr>
      </p:pic>
      <p:pic>
        <p:nvPicPr>
          <p:cNvPr id="15" name="Picture 14">
            <a:extLst>
              <a:ext uri="{FF2B5EF4-FFF2-40B4-BE49-F238E27FC236}">
                <a16:creationId xmlns:a16="http://schemas.microsoft.com/office/drawing/2014/main" id="{B502C4BD-0E7C-F647-BD33-973E29841B57}"/>
              </a:ext>
            </a:extLst>
          </p:cNvPr>
          <p:cNvPicPr>
            <a:picLocks noChangeAspect="1"/>
          </p:cNvPicPr>
          <p:nvPr/>
        </p:nvPicPr>
        <p:blipFill>
          <a:blip r:embed="rId7"/>
          <a:stretch>
            <a:fillRect/>
          </a:stretch>
        </p:blipFill>
        <p:spPr>
          <a:xfrm>
            <a:off x="3689256" y="3618443"/>
            <a:ext cx="1788324" cy="2679701"/>
          </a:xfrm>
          <a:prstGeom prst="rect">
            <a:avLst/>
          </a:prstGeom>
        </p:spPr>
      </p:pic>
      <p:pic>
        <p:nvPicPr>
          <p:cNvPr id="17" name="Picture 16">
            <a:extLst>
              <a:ext uri="{FF2B5EF4-FFF2-40B4-BE49-F238E27FC236}">
                <a16:creationId xmlns:a16="http://schemas.microsoft.com/office/drawing/2014/main" id="{17158F16-D93C-8945-8477-2B3EDA0612E7}"/>
              </a:ext>
            </a:extLst>
          </p:cNvPr>
          <p:cNvPicPr>
            <a:picLocks noChangeAspect="1"/>
          </p:cNvPicPr>
          <p:nvPr/>
        </p:nvPicPr>
        <p:blipFill>
          <a:blip r:embed="rId8"/>
          <a:stretch>
            <a:fillRect/>
          </a:stretch>
        </p:blipFill>
        <p:spPr>
          <a:xfrm>
            <a:off x="6732923" y="3618444"/>
            <a:ext cx="1788324" cy="2679700"/>
          </a:xfrm>
          <a:prstGeom prst="rect">
            <a:avLst/>
          </a:prstGeom>
        </p:spPr>
      </p:pic>
      <p:sp>
        <p:nvSpPr>
          <p:cNvPr id="19" name="TextBox 18">
            <a:extLst>
              <a:ext uri="{FF2B5EF4-FFF2-40B4-BE49-F238E27FC236}">
                <a16:creationId xmlns:a16="http://schemas.microsoft.com/office/drawing/2014/main" id="{849EC715-C1BA-EA4D-82DA-6A3F28D7A17A}"/>
              </a:ext>
            </a:extLst>
          </p:cNvPr>
          <p:cNvSpPr txBox="1"/>
          <p:nvPr/>
        </p:nvSpPr>
        <p:spPr>
          <a:xfrm>
            <a:off x="3261518" y="1230449"/>
            <a:ext cx="2729522" cy="369332"/>
          </a:xfrm>
          <a:prstGeom prst="rect">
            <a:avLst/>
          </a:prstGeom>
          <a:noFill/>
        </p:spPr>
        <p:txBody>
          <a:bodyPr wrap="square" rtlCol="0">
            <a:spAutoFit/>
          </a:bodyPr>
          <a:lstStyle/>
          <a:p>
            <a:pPr algn="ctr"/>
            <a:r>
              <a:rPr lang="en-US"/>
              <a:t>Epoch 1</a:t>
            </a:r>
          </a:p>
        </p:txBody>
      </p:sp>
      <p:sp>
        <p:nvSpPr>
          <p:cNvPr id="20" name="TextBox 19">
            <a:extLst>
              <a:ext uri="{FF2B5EF4-FFF2-40B4-BE49-F238E27FC236}">
                <a16:creationId xmlns:a16="http://schemas.microsoft.com/office/drawing/2014/main" id="{9A172AD2-A643-1647-B680-9D5F2B812ACC}"/>
              </a:ext>
            </a:extLst>
          </p:cNvPr>
          <p:cNvSpPr txBox="1"/>
          <p:nvPr/>
        </p:nvSpPr>
        <p:spPr>
          <a:xfrm>
            <a:off x="6262325" y="1230449"/>
            <a:ext cx="2729522" cy="369332"/>
          </a:xfrm>
          <a:prstGeom prst="rect">
            <a:avLst/>
          </a:prstGeom>
          <a:noFill/>
        </p:spPr>
        <p:txBody>
          <a:bodyPr wrap="square" rtlCol="0">
            <a:spAutoFit/>
          </a:bodyPr>
          <a:lstStyle/>
          <a:p>
            <a:pPr algn="ctr"/>
            <a:r>
              <a:rPr lang="en-US"/>
              <a:t>Final</a:t>
            </a:r>
          </a:p>
        </p:txBody>
      </p:sp>
      <p:sp>
        <p:nvSpPr>
          <p:cNvPr id="21" name="TextBox 20">
            <a:extLst>
              <a:ext uri="{FF2B5EF4-FFF2-40B4-BE49-F238E27FC236}">
                <a16:creationId xmlns:a16="http://schemas.microsoft.com/office/drawing/2014/main" id="{AE24BA7D-0457-2041-BAC1-420AE3FCBB90}"/>
              </a:ext>
            </a:extLst>
          </p:cNvPr>
          <p:cNvSpPr txBox="1"/>
          <p:nvPr/>
        </p:nvSpPr>
        <p:spPr>
          <a:xfrm>
            <a:off x="337584" y="1224178"/>
            <a:ext cx="2618357" cy="369332"/>
          </a:xfrm>
          <a:prstGeom prst="rect">
            <a:avLst/>
          </a:prstGeom>
          <a:noFill/>
        </p:spPr>
        <p:txBody>
          <a:bodyPr wrap="square" rtlCol="0">
            <a:spAutoFit/>
          </a:bodyPr>
          <a:lstStyle/>
          <a:p>
            <a:pPr algn="ctr"/>
            <a:r>
              <a:rPr lang="en-US"/>
              <a:t>Original</a:t>
            </a:r>
          </a:p>
        </p:txBody>
      </p:sp>
      <p:pic>
        <p:nvPicPr>
          <p:cNvPr id="23" name="Picture 22" descr="Shape&#10;&#10;Description automatically generated">
            <a:extLst>
              <a:ext uri="{FF2B5EF4-FFF2-40B4-BE49-F238E27FC236}">
                <a16:creationId xmlns:a16="http://schemas.microsoft.com/office/drawing/2014/main" id="{43340BDC-507E-BD4A-B9E5-5D497F8BFCB1}"/>
              </a:ext>
            </a:extLst>
          </p:cNvPr>
          <p:cNvPicPr>
            <a:picLocks noChangeAspect="1"/>
          </p:cNvPicPr>
          <p:nvPr/>
        </p:nvPicPr>
        <p:blipFill>
          <a:blip r:embed="rId9"/>
          <a:stretch>
            <a:fillRect/>
          </a:stretch>
        </p:blipFill>
        <p:spPr>
          <a:xfrm>
            <a:off x="9216300" y="1607427"/>
            <a:ext cx="2750377" cy="1835490"/>
          </a:xfrm>
          <a:prstGeom prst="rect">
            <a:avLst/>
          </a:prstGeom>
        </p:spPr>
      </p:pic>
      <p:sp>
        <p:nvSpPr>
          <p:cNvPr id="24" name="TextBox 23">
            <a:extLst>
              <a:ext uri="{FF2B5EF4-FFF2-40B4-BE49-F238E27FC236}">
                <a16:creationId xmlns:a16="http://schemas.microsoft.com/office/drawing/2014/main" id="{AB1B601F-F291-B948-A42B-B2C0E36C4CFA}"/>
              </a:ext>
            </a:extLst>
          </p:cNvPr>
          <p:cNvSpPr txBox="1"/>
          <p:nvPr/>
        </p:nvSpPr>
        <p:spPr>
          <a:xfrm>
            <a:off x="9266457" y="1228118"/>
            <a:ext cx="2618078" cy="369332"/>
          </a:xfrm>
          <a:prstGeom prst="rect">
            <a:avLst/>
          </a:prstGeom>
          <a:noFill/>
        </p:spPr>
        <p:txBody>
          <a:bodyPr wrap="square" rtlCol="0">
            <a:spAutoFit/>
          </a:bodyPr>
          <a:lstStyle/>
          <a:p>
            <a:pPr algn="ctr"/>
            <a:r>
              <a:rPr lang="en-US"/>
              <a:t>Ground Truth</a:t>
            </a:r>
          </a:p>
        </p:txBody>
      </p:sp>
      <p:pic>
        <p:nvPicPr>
          <p:cNvPr id="26" name="Picture 25" descr="A picture containing shape&#10;&#10;Description automatically generated">
            <a:extLst>
              <a:ext uri="{FF2B5EF4-FFF2-40B4-BE49-F238E27FC236}">
                <a16:creationId xmlns:a16="http://schemas.microsoft.com/office/drawing/2014/main" id="{7EA86095-8082-0548-BACC-E333397BAF01}"/>
              </a:ext>
            </a:extLst>
          </p:cNvPr>
          <p:cNvPicPr>
            <a:picLocks noChangeAspect="1"/>
          </p:cNvPicPr>
          <p:nvPr/>
        </p:nvPicPr>
        <p:blipFill>
          <a:blip r:embed="rId10"/>
          <a:stretch>
            <a:fillRect/>
          </a:stretch>
        </p:blipFill>
        <p:spPr>
          <a:xfrm>
            <a:off x="9776590" y="3618444"/>
            <a:ext cx="1788324" cy="2679700"/>
          </a:xfrm>
          <a:prstGeom prst="rect">
            <a:avLst/>
          </a:prstGeom>
        </p:spPr>
      </p:pic>
    </p:spTree>
    <p:extLst>
      <p:ext uri="{BB962C8B-B14F-4D97-AF65-F5344CB8AC3E}">
        <p14:creationId xmlns:p14="http://schemas.microsoft.com/office/powerpoint/2010/main" val="3925097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Results</a:t>
            </a:r>
          </a:p>
        </p:txBody>
      </p:sp>
      <p:sp>
        <p:nvSpPr>
          <p:cNvPr id="19" name="TextBox 18">
            <a:extLst>
              <a:ext uri="{FF2B5EF4-FFF2-40B4-BE49-F238E27FC236}">
                <a16:creationId xmlns:a16="http://schemas.microsoft.com/office/drawing/2014/main" id="{849EC715-C1BA-EA4D-82DA-6A3F28D7A17A}"/>
              </a:ext>
            </a:extLst>
          </p:cNvPr>
          <p:cNvSpPr txBox="1"/>
          <p:nvPr/>
        </p:nvSpPr>
        <p:spPr>
          <a:xfrm>
            <a:off x="3236189" y="1229493"/>
            <a:ext cx="2618080" cy="369332"/>
          </a:xfrm>
          <a:prstGeom prst="rect">
            <a:avLst/>
          </a:prstGeom>
          <a:noFill/>
        </p:spPr>
        <p:txBody>
          <a:bodyPr wrap="square" rtlCol="0">
            <a:spAutoFit/>
          </a:bodyPr>
          <a:lstStyle/>
          <a:p>
            <a:pPr algn="ctr"/>
            <a:r>
              <a:rPr lang="en-US"/>
              <a:t>Epoch 1</a:t>
            </a:r>
          </a:p>
        </p:txBody>
      </p:sp>
      <p:sp>
        <p:nvSpPr>
          <p:cNvPr id="20" name="TextBox 19">
            <a:extLst>
              <a:ext uri="{FF2B5EF4-FFF2-40B4-BE49-F238E27FC236}">
                <a16:creationId xmlns:a16="http://schemas.microsoft.com/office/drawing/2014/main" id="{9A172AD2-A643-1647-B680-9D5F2B812ACC}"/>
              </a:ext>
            </a:extLst>
          </p:cNvPr>
          <p:cNvSpPr txBox="1"/>
          <p:nvPr/>
        </p:nvSpPr>
        <p:spPr>
          <a:xfrm>
            <a:off x="6251324" y="1228118"/>
            <a:ext cx="2618078" cy="369332"/>
          </a:xfrm>
          <a:prstGeom prst="rect">
            <a:avLst/>
          </a:prstGeom>
          <a:noFill/>
        </p:spPr>
        <p:txBody>
          <a:bodyPr wrap="square" rtlCol="0">
            <a:spAutoFit/>
          </a:bodyPr>
          <a:lstStyle/>
          <a:p>
            <a:pPr algn="ctr"/>
            <a:r>
              <a:rPr lang="en-US"/>
              <a:t>Final</a:t>
            </a:r>
          </a:p>
        </p:txBody>
      </p:sp>
      <p:sp>
        <p:nvSpPr>
          <p:cNvPr id="21" name="TextBox 20">
            <a:extLst>
              <a:ext uri="{FF2B5EF4-FFF2-40B4-BE49-F238E27FC236}">
                <a16:creationId xmlns:a16="http://schemas.microsoft.com/office/drawing/2014/main" id="{AE24BA7D-0457-2041-BAC1-420AE3FCBB90}"/>
              </a:ext>
            </a:extLst>
          </p:cNvPr>
          <p:cNvSpPr txBox="1"/>
          <p:nvPr/>
        </p:nvSpPr>
        <p:spPr>
          <a:xfrm>
            <a:off x="294319" y="1229493"/>
            <a:ext cx="2520320" cy="369332"/>
          </a:xfrm>
          <a:prstGeom prst="rect">
            <a:avLst/>
          </a:prstGeom>
          <a:noFill/>
        </p:spPr>
        <p:txBody>
          <a:bodyPr wrap="square" rtlCol="0">
            <a:spAutoFit/>
          </a:bodyPr>
          <a:lstStyle/>
          <a:p>
            <a:pPr algn="ctr"/>
            <a:r>
              <a:rPr lang="en-US"/>
              <a:t>Original</a:t>
            </a:r>
          </a:p>
        </p:txBody>
      </p:sp>
      <p:pic>
        <p:nvPicPr>
          <p:cNvPr id="4" name="Picture 3" descr="A red bird perched on a stick&#10;&#10;Description automatically generated with medium confidence">
            <a:extLst>
              <a:ext uri="{FF2B5EF4-FFF2-40B4-BE49-F238E27FC236}">
                <a16:creationId xmlns:a16="http://schemas.microsoft.com/office/drawing/2014/main" id="{234CEDDC-A804-634C-90D5-D7E27592B677}"/>
              </a:ext>
            </a:extLst>
          </p:cNvPr>
          <p:cNvPicPr>
            <a:picLocks noChangeAspect="1"/>
          </p:cNvPicPr>
          <p:nvPr/>
        </p:nvPicPr>
        <p:blipFill>
          <a:blip r:embed="rId3"/>
          <a:stretch>
            <a:fillRect/>
          </a:stretch>
        </p:blipFill>
        <p:spPr>
          <a:xfrm>
            <a:off x="665390" y="3771897"/>
            <a:ext cx="1788325" cy="2679702"/>
          </a:xfrm>
          <a:prstGeom prst="rect">
            <a:avLst/>
          </a:prstGeom>
        </p:spPr>
      </p:pic>
      <p:pic>
        <p:nvPicPr>
          <p:cNvPr id="8" name="Picture 7">
            <a:extLst>
              <a:ext uri="{FF2B5EF4-FFF2-40B4-BE49-F238E27FC236}">
                <a16:creationId xmlns:a16="http://schemas.microsoft.com/office/drawing/2014/main" id="{F5E6DA03-806B-AD40-9599-56CC71BD6E49}"/>
              </a:ext>
            </a:extLst>
          </p:cNvPr>
          <p:cNvPicPr>
            <a:picLocks noChangeAspect="1"/>
          </p:cNvPicPr>
          <p:nvPr/>
        </p:nvPicPr>
        <p:blipFill>
          <a:blip r:embed="rId4"/>
          <a:stretch>
            <a:fillRect/>
          </a:stretch>
        </p:blipFill>
        <p:spPr>
          <a:xfrm>
            <a:off x="3651067" y="3771897"/>
            <a:ext cx="1788324" cy="2679700"/>
          </a:xfrm>
          <a:prstGeom prst="rect">
            <a:avLst/>
          </a:prstGeom>
        </p:spPr>
      </p:pic>
      <p:pic>
        <p:nvPicPr>
          <p:cNvPr id="10" name="Picture 9">
            <a:extLst>
              <a:ext uri="{FF2B5EF4-FFF2-40B4-BE49-F238E27FC236}">
                <a16:creationId xmlns:a16="http://schemas.microsoft.com/office/drawing/2014/main" id="{A5225DD0-3434-FD46-9682-B2DB0DEB4778}"/>
              </a:ext>
            </a:extLst>
          </p:cNvPr>
          <p:cNvPicPr>
            <a:picLocks noChangeAspect="1"/>
          </p:cNvPicPr>
          <p:nvPr/>
        </p:nvPicPr>
        <p:blipFill>
          <a:blip r:embed="rId5"/>
          <a:stretch>
            <a:fillRect/>
          </a:stretch>
        </p:blipFill>
        <p:spPr>
          <a:xfrm>
            <a:off x="6690697" y="3771897"/>
            <a:ext cx="1788324" cy="2679701"/>
          </a:xfrm>
          <a:prstGeom prst="rect">
            <a:avLst/>
          </a:prstGeom>
        </p:spPr>
      </p:pic>
      <p:pic>
        <p:nvPicPr>
          <p:cNvPr id="14" name="Picture 13" descr="A green airplane flying in the sky&#10;&#10;Description automatically generated with low confidence">
            <a:extLst>
              <a:ext uri="{FF2B5EF4-FFF2-40B4-BE49-F238E27FC236}">
                <a16:creationId xmlns:a16="http://schemas.microsoft.com/office/drawing/2014/main" id="{9824F467-87A4-1344-9A4D-0B8E718D55A5}"/>
              </a:ext>
            </a:extLst>
          </p:cNvPr>
          <p:cNvPicPr>
            <a:picLocks noChangeAspect="1"/>
          </p:cNvPicPr>
          <p:nvPr/>
        </p:nvPicPr>
        <p:blipFill>
          <a:blip r:embed="rId6"/>
          <a:stretch>
            <a:fillRect/>
          </a:stretch>
        </p:blipFill>
        <p:spPr>
          <a:xfrm>
            <a:off x="294319" y="1681800"/>
            <a:ext cx="2520320" cy="168196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28D7527E-4838-7140-80DE-F9D0EFE5F779}"/>
              </a:ext>
            </a:extLst>
          </p:cNvPr>
          <p:cNvPicPr>
            <a:picLocks noChangeAspect="1"/>
          </p:cNvPicPr>
          <p:nvPr/>
        </p:nvPicPr>
        <p:blipFill>
          <a:blip r:embed="rId7"/>
          <a:stretch>
            <a:fillRect/>
          </a:stretch>
        </p:blipFill>
        <p:spPr>
          <a:xfrm>
            <a:off x="3236190" y="1682703"/>
            <a:ext cx="2618079" cy="1747200"/>
          </a:xfrm>
          <a:prstGeom prst="rect">
            <a:avLst/>
          </a:prstGeom>
        </p:spPr>
      </p:pic>
      <p:pic>
        <p:nvPicPr>
          <p:cNvPr id="23" name="Picture 22">
            <a:extLst>
              <a:ext uri="{FF2B5EF4-FFF2-40B4-BE49-F238E27FC236}">
                <a16:creationId xmlns:a16="http://schemas.microsoft.com/office/drawing/2014/main" id="{B360DC6C-619E-DF4B-ABF1-A14B261D75C3}"/>
              </a:ext>
            </a:extLst>
          </p:cNvPr>
          <p:cNvPicPr>
            <a:picLocks noChangeAspect="1"/>
          </p:cNvPicPr>
          <p:nvPr/>
        </p:nvPicPr>
        <p:blipFill>
          <a:blip r:embed="rId8"/>
          <a:stretch>
            <a:fillRect/>
          </a:stretch>
        </p:blipFill>
        <p:spPr>
          <a:xfrm>
            <a:off x="6275820" y="1681800"/>
            <a:ext cx="2618078" cy="1747200"/>
          </a:xfrm>
          <a:prstGeom prst="rect">
            <a:avLst/>
          </a:prstGeom>
        </p:spPr>
      </p:pic>
      <p:pic>
        <p:nvPicPr>
          <p:cNvPr id="25" name="Picture 24">
            <a:extLst>
              <a:ext uri="{FF2B5EF4-FFF2-40B4-BE49-F238E27FC236}">
                <a16:creationId xmlns:a16="http://schemas.microsoft.com/office/drawing/2014/main" id="{04A8279D-EF18-ED41-BBAF-677C0920C456}"/>
              </a:ext>
            </a:extLst>
          </p:cNvPr>
          <p:cNvPicPr>
            <a:picLocks noChangeAspect="1"/>
          </p:cNvPicPr>
          <p:nvPr/>
        </p:nvPicPr>
        <p:blipFill>
          <a:blip r:embed="rId9"/>
          <a:stretch>
            <a:fillRect/>
          </a:stretch>
        </p:blipFill>
        <p:spPr>
          <a:xfrm>
            <a:off x="9292974" y="1681800"/>
            <a:ext cx="2618078" cy="1747200"/>
          </a:xfrm>
          <a:prstGeom prst="rect">
            <a:avLst/>
          </a:prstGeom>
        </p:spPr>
      </p:pic>
      <p:sp>
        <p:nvSpPr>
          <p:cNvPr id="26" name="TextBox 25">
            <a:extLst>
              <a:ext uri="{FF2B5EF4-FFF2-40B4-BE49-F238E27FC236}">
                <a16:creationId xmlns:a16="http://schemas.microsoft.com/office/drawing/2014/main" id="{569CB3D2-D117-D04A-8EAA-186069A9D786}"/>
              </a:ext>
            </a:extLst>
          </p:cNvPr>
          <p:cNvSpPr txBox="1"/>
          <p:nvPr/>
        </p:nvSpPr>
        <p:spPr>
          <a:xfrm>
            <a:off x="9266457" y="1228118"/>
            <a:ext cx="2618078" cy="369332"/>
          </a:xfrm>
          <a:prstGeom prst="rect">
            <a:avLst/>
          </a:prstGeom>
          <a:noFill/>
        </p:spPr>
        <p:txBody>
          <a:bodyPr wrap="square" rtlCol="0">
            <a:spAutoFit/>
          </a:bodyPr>
          <a:lstStyle/>
          <a:p>
            <a:pPr algn="ctr"/>
            <a:r>
              <a:rPr lang="en-US"/>
              <a:t>Ground Truth</a:t>
            </a:r>
          </a:p>
        </p:txBody>
      </p:sp>
      <p:pic>
        <p:nvPicPr>
          <p:cNvPr id="28" name="Picture 27" descr="Shape&#10;&#10;Description automatically generated with medium confidence">
            <a:extLst>
              <a:ext uri="{FF2B5EF4-FFF2-40B4-BE49-F238E27FC236}">
                <a16:creationId xmlns:a16="http://schemas.microsoft.com/office/drawing/2014/main" id="{F84AF9B2-329D-1849-814D-3030BB821DFB}"/>
              </a:ext>
            </a:extLst>
          </p:cNvPr>
          <p:cNvPicPr>
            <a:picLocks noChangeAspect="1"/>
          </p:cNvPicPr>
          <p:nvPr/>
        </p:nvPicPr>
        <p:blipFill>
          <a:blip r:embed="rId10"/>
          <a:stretch>
            <a:fillRect/>
          </a:stretch>
        </p:blipFill>
        <p:spPr>
          <a:xfrm>
            <a:off x="9676373" y="3771896"/>
            <a:ext cx="1788324" cy="2679700"/>
          </a:xfrm>
          <a:prstGeom prst="rect">
            <a:avLst/>
          </a:prstGeom>
        </p:spPr>
      </p:pic>
    </p:spTree>
    <p:extLst>
      <p:ext uri="{BB962C8B-B14F-4D97-AF65-F5344CB8AC3E}">
        <p14:creationId xmlns:p14="http://schemas.microsoft.com/office/powerpoint/2010/main" val="65167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Performance</a:t>
            </a:r>
          </a:p>
        </p:txBody>
      </p:sp>
      <p:pic>
        <p:nvPicPr>
          <p:cNvPr id="5" name="Picture 4" descr="Chart, line chart&#10;&#10;Description automatically generated">
            <a:extLst>
              <a:ext uri="{FF2B5EF4-FFF2-40B4-BE49-F238E27FC236}">
                <a16:creationId xmlns:a16="http://schemas.microsoft.com/office/drawing/2014/main" id="{84CF28CF-1A15-4E4D-B547-B7561EECDE3D}"/>
              </a:ext>
            </a:extLst>
          </p:cNvPr>
          <p:cNvPicPr>
            <a:picLocks noChangeAspect="1"/>
          </p:cNvPicPr>
          <p:nvPr/>
        </p:nvPicPr>
        <p:blipFill>
          <a:blip r:embed="rId3"/>
          <a:stretch>
            <a:fillRect/>
          </a:stretch>
        </p:blipFill>
        <p:spPr>
          <a:xfrm>
            <a:off x="946150" y="1379696"/>
            <a:ext cx="6869113" cy="4808379"/>
          </a:xfrm>
          <a:prstGeom prst="rect">
            <a:avLst/>
          </a:prstGeom>
        </p:spPr>
      </p:pic>
      <p:pic>
        <p:nvPicPr>
          <p:cNvPr id="9" name="Picture 8" descr="Table&#10;&#10;Description automatically generated with low confidence">
            <a:extLst>
              <a:ext uri="{FF2B5EF4-FFF2-40B4-BE49-F238E27FC236}">
                <a16:creationId xmlns:a16="http://schemas.microsoft.com/office/drawing/2014/main" id="{49144798-A4A3-634E-9F7D-C0B60FE947E7}"/>
              </a:ext>
            </a:extLst>
          </p:cNvPr>
          <p:cNvPicPr>
            <a:picLocks noChangeAspect="1"/>
          </p:cNvPicPr>
          <p:nvPr/>
        </p:nvPicPr>
        <p:blipFill>
          <a:blip r:embed="rId4"/>
          <a:stretch>
            <a:fillRect/>
          </a:stretch>
        </p:blipFill>
        <p:spPr>
          <a:xfrm>
            <a:off x="4946650" y="3022600"/>
            <a:ext cx="2298700" cy="812800"/>
          </a:xfrm>
          <a:prstGeom prst="rect">
            <a:avLst/>
          </a:prstGeom>
        </p:spPr>
      </p:pic>
      <p:grpSp>
        <p:nvGrpSpPr>
          <p:cNvPr id="12" name="Group 11">
            <a:extLst>
              <a:ext uri="{FF2B5EF4-FFF2-40B4-BE49-F238E27FC236}">
                <a16:creationId xmlns:a16="http://schemas.microsoft.com/office/drawing/2014/main" id="{0452445A-C582-214E-AAD9-E37DF17215B7}"/>
              </a:ext>
            </a:extLst>
          </p:cNvPr>
          <p:cNvGrpSpPr/>
          <p:nvPr/>
        </p:nvGrpSpPr>
        <p:grpSpPr>
          <a:xfrm>
            <a:off x="8392957" y="2568242"/>
            <a:ext cx="3048473" cy="1721515"/>
            <a:chOff x="8392957" y="2378998"/>
            <a:chExt cx="3048473" cy="1721515"/>
          </a:xfrm>
        </p:grpSpPr>
        <p:pic>
          <p:nvPicPr>
            <p:cNvPr id="7" name="Picture 6">
              <a:extLst>
                <a:ext uri="{FF2B5EF4-FFF2-40B4-BE49-F238E27FC236}">
                  <a16:creationId xmlns:a16="http://schemas.microsoft.com/office/drawing/2014/main" id="{11F89718-97BD-0243-B62C-5423BE73E74E}"/>
                </a:ext>
              </a:extLst>
            </p:cNvPr>
            <p:cNvPicPr>
              <a:picLocks noChangeAspect="1"/>
            </p:cNvPicPr>
            <p:nvPr/>
          </p:nvPicPr>
          <p:blipFill>
            <a:blip r:embed="rId4"/>
            <a:stretch>
              <a:fillRect/>
            </a:stretch>
          </p:blipFill>
          <p:spPr>
            <a:xfrm>
              <a:off x="8392957" y="3022600"/>
              <a:ext cx="3048473" cy="1077913"/>
            </a:xfrm>
            <a:prstGeom prst="rect">
              <a:avLst/>
            </a:prstGeom>
          </p:spPr>
        </p:pic>
        <p:sp>
          <p:nvSpPr>
            <p:cNvPr id="11" name="TextBox 10">
              <a:extLst>
                <a:ext uri="{FF2B5EF4-FFF2-40B4-BE49-F238E27FC236}">
                  <a16:creationId xmlns:a16="http://schemas.microsoft.com/office/drawing/2014/main" id="{4729DFA4-9CE9-8345-BA0F-5E3D121A092F}"/>
                </a:ext>
              </a:extLst>
            </p:cNvPr>
            <p:cNvSpPr txBox="1"/>
            <p:nvPr/>
          </p:nvSpPr>
          <p:spPr>
            <a:xfrm>
              <a:off x="8392958" y="2378998"/>
              <a:ext cx="3048472" cy="646331"/>
            </a:xfrm>
            <a:prstGeom prst="rect">
              <a:avLst/>
            </a:prstGeom>
            <a:noFill/>
          </p:spPr>
          <p:txBody>
            <a:bodyPr wrap="square" rtlCol="0">
              <a:spAutoFit/>
            </a:bodyPr>
            <a:lstStyle/>
            <a:p>
              <a:pPr algn="ctr"/>
              <a:r>
                <a:rPr lang="en-US"/>
                <a:t>ODS and OIS scores on Test Set</a:t>
              </a:r>
            </a:p>
          </p:txBody>
        </p:sp>
      </p:grpSp>
    </p:spTree>
    <p:extLst>
      <p:ext uri="{BB962C8B-B14F-4D97-AF65-F5344CB8AC3E}">
        <p14:creationId xmlns:p14="http://schemas.microsoft.com/office/powerpoint/2010/main" val="2852505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Comparison and Recommendations</a:t>
            </a:r>
          </a:p>
        </p:txBody>
      </p:sp>
      <p:graphicFrame>
        <p:nvGraphicFramePr>
          <p:cNvPr id="4" name="Table 4">
            <a:extLst>
              <a:ext uri="{FF2B5EF4-FFF2-40B4-BE49-F238E27FC236}">
                <a16:creationId xmlns:a16="http://schemas.microsoft.com/office/drawing/2014/main" id="{01D4EC3F-5E44-4A70-97A9-39DC5C2D8942}"/>
              </a:ext>
            </a:extLst>
          </p:cNvPr>
          <p:cNvGraphicFramePr>
            <a:graphicFrameLocks noGrp="1"/>
          </p:cNvGraphicFramePr>
          <p:nvPr>
            <p:ph idx="1"/>
            <p:extLst>
              <p:ext uri="{D42A27DB-BD31-4B8C-83A1-F6EECF244321}">
                <p14:modId xmlns:p14="http://schemas.microsoft.com/office/powerpoint/2010/main" val="4171363793"/>
              </p:ext>
            </p:extLst>
          </p:nvPr>
        </p:nvGraphicFramePr>
        <p:xfrm>
          <a:off x="514350" y="1485900"/>
          <a:ext cx="10926760" cy="1483360"/>
        </p:xfrm>
        <a:graphic>
          <a:graphicData uri="http://schemas.openxmlformats.org/drawingml/2006/table">
            <a:tbl>
              <a:tblPr firstRow="1" bandRow="1">
                <a:tableStyleId>{5C22544A-7EE6-4342-B048-85BDC9FD1C3A}</a:tableStyleId>
              </a:tblPr>
              <a:tblGrid>
                <a:gridCol w="2731690">
                  <a:extLst>
                    <a:ext uri="{9D8B030D-6E8A-4147-A177-3AD203B41FA5}">
                      <a16:colId xmlns:a16="http://schemas.microsoft.com/office/drawing/2014/main" val="2408466691"/>
                    </a:ext>
                  </a:extLst>
                </a:gridCol>
                <a:gridCol w="2731690">
                  <a:extLst>
                    <a:ext uri="{9D8B030D-6E8A-4147-A177-3AD203B41FA5}">
                      <a16:colId xmlns:a16="http://schemas.microsoft.com/office/drawing/2014/main" val="4176564503"/>
                    </a:ext>
                  </a:extLst>
                </a:gridCol>
                <a:gridCol w="2731690">
                  <a:extLst>
                    <a:ext uri="{9D8B030D-6E8A-4147-A177-3AD203B41FA5}">
                      <a16:colId xmlns:a16="http://schemas.microsoft.com/office/drawing/2014/main" val="3582682829"/>
                    </a:ext>
                  </a:extLst>
                </a:gridCol>
                <a:gridCol w="2731690">
                  <a:extLst>
                    <a:ext uri="{9D8B030D-6E8A-4147-A177-3AD203B41FA5}">
                      <a16:colId xmlns:a16="http://schemas.microsoft.com/office/drawing/2014/main" val="1307368134"/>
                    </a:ext>
                  </a:extLst>
                </a:gridCol>
              </a:tblGrid>
              <a:tr h="370840">
                <a:tc>
                  <a:txBody>
                    <a:bodyPr/>
                    <a:lstStyle/>
                    <a:p>
                      <a:endParaRPr lang="en-US"/>
                    </a:p>
                  </a:txBody>
                  <a:tcPr/>
                </a:tc>
                <a:tc>
                  <a:txBody>
                    <a:bodyPr/>
                    <a:lstStyle/>
                    <a:p>
                      <a:r>
                        <a:rPr lang="en-US"/>
                        <a:t>ODS</a:t>
                      </a:r>
                    </a:p>
                  </a:txBody>
                  <a:tcPr/>
                </a:tc>
                <a:tc>
                  <a:txBody>
                    <a:bodyPr/>
                    <a:lstStyle/>
                    <a:p>
                      <a:r>
                        <a:rPr lang="en-US"/>
                        <a:t>OIS</a:t>
                      </a:r>
                    </a:p>
                  </a:txBody>
                  <a:tcPr/>
                </a:tc>
                <a:tc>
                  <a:txBody>
                    <a:bodyPr/>
                    <a:lstStyle/>
                    <a:p>
                      <a:r>
                        <a:rPr lang="en-US"/>
                        <a:t>Processing time</a:t>
                      </a:r>
                    </a:p>
                  </a:txBody>
                  <a:tcPr/>
                </a:tc>
                <a:extLst>
                  <a:ext uri="{0D108BD9-81ED-4DB2-BD59-A6C34878D82A}">
                    <a16:rowId xmlns:a16="http://schemas.microsoft.com/office/drawing/2014/main" val="2363444449"/>
                  </a:ext>
                </a:extLst>
              </a:tr>
              <a:tr h="370840">
                <a:tc>
                  <a:txBody>
                    <a:bodyPr/>
                    <a:lstStyle/>
                    <a:p>
                      <a:r>
                        <a:rPr lang="en-US"/>
                        <a:t>TIN**</a:t>
                      </a:r>
                    </a:p>
                  </a:txBody>
                  <a:tcPr/>
                </a:tc>
                <a:tc>
                  <a:txBody>
                    <a:bodyPr/>
                    <a:lstStyle/>
                    <a:p>
                      <a:r>
                        <a:rPr lang="en-US"/>
                        <a:t>0.320437</a:t>
                      </a:r>
                    </a:p>
                  </a:txBody>
                  <a:tcPr/>
                </a:tc>
                <a:tc>
                  <a:txBody>
                    <a:bodyPr/>
                    <a:lstStyle/>
                    <a:p>
                      <a:r>
                        <a:rPr lang="en-US"/>
                        <a:t>0.363315</a:t>
                      </a:r>
                    </a:p>
                  </a:txBody>
                  <a:tcPr/>
                </a:tc>
                <a:tc>
                  <a:txBody>
                    <a:bodyPr/>
                    <a:lstStyle/>
                    <a:p>
                      <a:r>
                        <a:rPr lang="en-US"/>
                        <a:t>10 hours</a:t>
                      </a:r>
                    </a:p>
                  </a:txBody>
                  <a:tcPr/>
                </a:tc>
                <a:extLst>
                  <a:ext uri="{0D108BD9-81ED-4DB2-BD59-A6C34878D82A}">
                    <a16:rowId xmlns:a16="http://schemas.microsoft.com/office/drawing/2014/main" val="1304327096"/>
                  </a:ext>
                </a:extLst>
              </a:tr>
              <a:tr h="370840">
                <a:tc>
                  <a:txBody>
                    <a:bodyPr/>
                    <a:lstStyle/>
                    <a:p>
                      <a:r>
                        <a:rPr lang="en-US"/>
                        <a:t>RCF</a:t>
                      </a:r>
                    </a:p>
                  </a:txBody>
                  <a:tcPr/>
                </a:tc>
                <a:tc>
                  <a:txBody>
                    <a:bodyPr/>
                    <a:lstStyle/>
                    <a:p>
                      <a:r>
                        <a:rPr lang="en-US"/>
                        <a:t>0.757982</a:t>
                      </a:r>
                    </a:p>
                  </a:txBody>
                  <a:tcPr/>
                </a:tc>
                <a:tc>
                  <a:txBody>
                    <a:bodyPr/>
                    <a:lstStyle/>
                    <a:p>
                      <a:r>
                        <a:rPr lang="en-US"/>
                        <a:t>0.775395</a:t>
                      </a:r>
                    </a:p>
                  </a:txBody>
                  <a:tcPr/>
                </a:tc>
                <a:tc>
                  <a:txBody>
                    <a:bodyPr/>
                    <a:lstStyle/>
                    <a:p>
                      <a:r>
                        <a:rPr lang="en-US"/>
                        <a:t>12 hours</a:t>
                      </a:r>
                    </a:p>
                  </a:txBody>
                  <a:tcPr/>
                </a:tc>
                <a:extLst>
                  <a:ext uri="{0D108BD9-81ED-4DB2-BD59-A6C34878D82A}">
                    <a16:rowId xmlns:a16="http://schemas.microsoft.com/office/drawing/2014/main" val="2387027683"/>
                  </a:ext>
                </a:extLst>
              </a:tr>
              <a:tr h="370840">
                <a:tc>
                  <a:txBody>
                    <a:bodyPr/>
                    <a:lstStyle/>
                    <a:p>
                      <a:r>
                        <a:rPr lang="en-US"/>
                        <a:t>Enhanced RCF</a:t>
                      </a:r>
                    </a:p>
                  </a:txBody>
                  <a:tcPr/>
                </a:tc>
                <a:tc>
                  <a:txBody>
                    <a:bodyPr/>
                    <a:lstStyle/>
                    <a:p>
                      <a:r>
                        <a:rPr lang="en-US"/>
                        <a:t>0.761043</a:t>
                      </a:r>
                    </a:p>
                  </a:txBody>
                  <a:tcPr/>
                </a:tc>
                <a:tc>
                  <a:txBody>
                    <a:bodyPr/>
                    <a:lstStyle/>
                    <a:p>
                      <a:r>
                        <a:rPr lang="en-US"/>
                        <a:t>0.776080</a:t>
                      </a:r>
                    </a:p>
                  </a:txBody>
                  <a:tcPr/>
                </a:tc>
                <a:tc>
                  <a:txBody>
                    <a:bodyPr/>
                    <a:lstStyle/>
                    <a:p>
                      <a:r>
                        <a:rPr lang="en-US"/>
                        <a:t>13 hours</a:t>
                      </a:r>
                    </a:p>
                  </a:txBody>
                  <a:tcPr/>
                </a:tc>
                <a:extLst>
                  <a:ext uri="{0D108BD9-81ED-4DB2-BD59-A6C34878D82A}">
                    <a16:rowId xmlns:a16="http://schemas.microsoft.com/office/drawing/2014/main" val="1089726664"/>
                  </a:ext>
                </a:extLst>
              </a:tr>
            </a:tbl>
          </a:graphicData>
        </a:graphic>
      </p:graphicFrame>
      <p:sp>
        <p:nvSpPr>
          <p:cNvPr id="7" name="TextBox 6">
            <a:extLst>
              <a:ext uri="{FF2B5EF4-FFF2-40B4-BE49-F238E27FC236}">
                <a16:creationId xmlns:a16="http://schemas.microsoft.com/office/drawing/2014/main" id="{07D37197-2628-40E4-8A91-DDB87E851274}"/>
              </a:ext>
            </a:extLst>
          </p:cNvPr>
          <p:cNvSpPr txBox="1"/>
          <p:nvPr/>
        </p:nvSpPr>
        <p:spPr>
          <a:xfrm>
            <a:off x="422910" y="3429000"/>
            <a:ext cx="11018520" cy="646331"/>
          </a:xfrm>
          <a:prstGeom prst="rect">
            <a:avLst/>
          </a:prstGeom>
          <a:noFill/>
        </p:spPr>
        <p:txBody>
          <a:bodyPr wrap="square">
            <a:spAutoFit/>
          </a:bodyPr>
          <a:lstStyle/>
          <a:p>
            <a:r>
              <a:rPr lang="en-US"/>
              <a:t>** TIN model runs partial dataset and less epochs than what it supposes to run given the computer constraint.</a:t>
            </a:r>
          </a:p>
        </p:txBody>
      </p:sp>
    </p:spTree>
    <p:extLst>
      <p:ext uri="{BB962C8B-B14F-4D97-AF65-F5344CB8AC3E}">
        <p14:creationId xmlns:p14="http://schemas.microsoft.com/office/powerpoint/2010/main" val="327420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Lessons Learned</a:t>
            </a:r>
          </a:p>
        </p:txBody>
      </p:sp>
      <p:sp>
        <p:nvSpPr>
          <p:cNvPr id="4" name="TextBox 3">
            <a:extLst>
              <a:ext uri="{FF2B5EF4-FFF2-40B4-BE49-F238E27FC236}">
                <a16:creationId xmlns:a16="http://schemas.microsoft.com/office/drawing/2014/main" id="{819A99C9-4123-C747-B35A-04E7B709FC39}"/>
              </a:ext>
            </a:extLst>
          </p:cNvPr>
          <p:cNvSpPr txBox="1"/>
          <p:nvPr/>
        </p:nvSpPr>
        <p:spPr>
          <a:xfrm>
            <a:off x="522194" y="1239371"/>
            <a:ext cx="11203641" cy="4558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Edge detection is a computer intensive work so knowing how to implement GPUs in distributed system is critical for large scale work. In this project, we utilize resources from Research Computing Center and </a:t>
            </a:r>
            <a:r>
              <a:rPr lang="en-US" err="1"/>
              <a:t>Paperspace</a:t>
            </a:r>
            <a:r>
              <a:rPr lang="en-US"/>
              <a:t>.</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The regularization techniques do not work well for edge detection as performance will deteriorate when applying those</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Augmentation plays a key role for the model performance. When not including augmented training sets, our model performance (loss, OIS, ODS) drops significantly</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As edge detection is quite subjective, this will benefit from enriching ground truth datasets. Some of the commonly used datasets are BSDS500 and NYUD. However, ground truth can be continued to improve using semi-supervised learning.</a:t>
            </a:r>
          </a:p>
        </p:txBody>
      </p:sp>
    </p:spTree>
    <p:extLst>
      <p:ext uri="{BB962C8B-B14F-4D97-AF65-F5344CB8AC3E}">
        <p14:creationId xmlns:p14="http://schemas.microsoft.com/office/powerpoint/2010/main" val="1432961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Future Work</a:t>
            </a:r>
          </a:p>
        </p:txBody>
      </p:sp>
      <p:sp>
        <p:nvSpPr>
          <p:cNvPr id="4" name="TextBox 3">
            <a:extLst>
              <a:ext uri="{FF2B5EF4-FFF2-40B4-BE49-F238E27FC236}">
                <a16:creationId xmlns:a16="http://schemas.microsoft.com/office/drawing/2014/main" id="{819A99C9-4123-C747-B35A-04E7B709FC39}"/>
              </a:ext>
            </a:extLst>
          </p:cNvPr>
          <p:cNvSpPr txBox="1"/>
          <p:nvPr/>
        </p:nvSpPr>
        <p:spPr>
          <a:xfrm>
            <a:off x="522194" y="1239371"/>
            <a:ext cx="11203641" cy="31731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Look for methods to reduce computational complexity</a:t>
            </a:r>
          </a:p>
          <a:p>
            <a:pPr marL="285750" indent="-285750">
              <a:lnSpc>
                <a:spcPct val="125000"/>
              </a:lnSpc>
              <a:buFont typeface="Arial" panose="020B0604020202020204" pitchFamily="34" charset="0"/>
              <a:buChar char="•"/>
            </a:pPr>
            <a:r>
              <a:rPr lang="en-US"/>
              <a:t>Non-Maximal Suppression on final outputs</a:t>
            </a:r>
          </a:p>
          <a:p>
            <a:pPr marL="285750" indent="-285750">
              <a:lnSpc>
                <a:spcPct val="125000"/>
              </a:lnSpc>
              <a:buFont typeface="Arial" panose="020B0604020202020204" pitchFamily="34" charset="0"/>
              <a:buChar char="•"/>
            </a:pPr>
            <a:r>
              <a:rPr lang="en-US"/>
              <a:t>Try a different dataset</a:t>
            </a:r>
          </a:p>
          <a:p>
            <a:pPr marL="285750" indent="-285750">
              <a:lnSpc>
                <a:spcPct val="125000"/>
              </a:lnSpc>
              <a:buFont typeface="Arial" panose="020B0604020202020204" pitchFamily="34" charset="0"/>
              <a:buChar char="•"/>
            </a:pPr>
            <a:r>
              <a:rPr lang="en-US"/>
              <a:t>Try Bicubic interpolation instead Bilinear interpolation in RCF</a:t>
            </a:r>
          </a:p>
          <a:p>
            <a:pPr marL="285750" indent="-285750">
              <a:lnSpc>
                <a:spcPct val="125000"/>
              </a:lnSpc>
              <a:buFont typeface="Arial" panose="020B0604020202020204" pitchFamily="34" charset="0"/>
              <a:buChar char="•"/>
            </a:pPr>
            <a:r>
              <a:rPr lang="en-US"/>
              <a:t>Include additional stages</a:t>
            </a:r>
          </a:p>
          <a:p>
            <a:pPr marL="285750" indent="-285750">
              <a:lnSpc>
                <a:spcPct val="125000"/>
              </a:lnSpc>
              <a:buFont typeface="Arial" panose="020B0604020202020204" pitchFamily="34" charset="0"/>
              <a:buChar char="•"/>
            </a:pPr>
            <a:r>
              <a:rPr lang="en-US"/>
              <a:t>Tune other global parameters</a:t>
            </a:r>
          </a:p>
          <a:p>
            <a:pPr marL="285750" indent="-285750">
              <a:lnSpc>
                <a:spcPct val="125000"/>
              </a:lnSpc>
              <a:buFont typeface="Arial" panose="020B0604020202020204" pitchFamily="34" charset="0"/>
              <a:buChar char="•"/>
            </a:pPr>
            <a:r>
              <a:rPr lang="en-US"/>
              <a:t>Improve enrichment process in TIN</a:t>
            </a:r>
          </a:p>
          <a:p>
            <a:pPr marL="285750" indent="-285750">
              <a:lnSpc>
                <a:spcPct val="125000"/>
              </a:lnSpc>
              <a:buFont typeface="Arial" panose="020B0604020202020204" pitchFamily="34" charset="0"/>
              <a:buChar char="•"/>
            </a:pPr>
            <a:r>
              <a:rPr lang="en-US"/>
              <a:t>Experiment with different filters used in traditional methods such as </a:t>
            </a:r>
            <a:r>
              <a:rPr lang="en-US" err="1"/>
              <a:t>LoG</a:t>
            </a:r>
            <a:r>
              <a:rPr lang="en-US"/>
              <a:t> </a:t>
            </a:r>
            <a:r>
              <a:rPr lang="en-US" err="1"/>
              <a:t>etc</a:t>
            </a:r>
            <a:endParaRPr lang="en-US"/>
          </a:p>
          <a:p>
            <a:pPr marL="285750" indent="-285750">
              <a:lnSpc>
                <a:spcPct val="125000"/>
              </a:lnSpc>
              <a:buFont typeface="Arial" panose="020B0604020202020204" pitchFamily="34" charset="0"/>
              <a:buChar char="•"/>
            </a:pPr>
            <a:r>
              <a:rPr lang="en-US"/>
              <a:t>Improve ground truth images using an iterative learning approach</a:t>
            </a:r>
          </a:p>
        </p:txBody>
      </p:sp>
    </p:spTree>
    <p:extLst>
      <p:ext uri="{BB962C8B-B14F-4D97-AF65-F5344CB8AC3E}">
        <p14:creationId xmlns:p14="http://schemas.microsoft.com/office/powerpoint/2010/main" val="305430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C31940E8-39BE-8D4B-BD4E-DC30EFEE8A51}"/>
              </a:ext>
            </a:extLst>
          </p:cNvPr>
          <p:cNvSpPr>
            <a:spLocks noGrp="1"/>
          </p:cNvSpPr>
          <p:nvPr>
            <p:ph idx="1"/>
          </p:nvPr>
        </p:nvSpPr>
        <p:spPr/>
        <p:txBody>
          <a:bodyPr/>
          <a:lstStyle/>
          <a:p>
            <a:pPr algn="l"/>
            <a:r>
              <a:rPr lang="en-US" sz="1800" b="0" i="0" u="none" strike="noStrike" baseline="0"/>
              <a:t>Y. Liu, M.-M. Cheng, X. Hu, K. Wang, and X. Bai, “Richer convolutional features for edge detection,” in IEEE Conf. </a:t>
            </a:r>
            <a:r>
              <a:rPr lang="en-US" sz="1800" b="0" i="0" u="none" strike="noStrike" baseline="0" err="1"/>
              <a:t>Comput</a:t>
            </a:r>
            <a:r>
              <a:rPr lang="en-US" sz="1800" b="0" i="0" u="none" strike="noStrike" baseline="0"/>
              <a:t>. Vis. Pattern </a:t>
            </a:r>
            <a:r>
              <a:rPr lang="en-US" sz="1800" b="0" i="0" u="none" strike="noStrike" baseline="0" err="1"/>
              <a:t>Recog</a:t>
            </a:r>
            <a:r>
              <a:rPr lang="en-US" sz="1800" b="0" i="0" u="none" strike="noStrike" baseline="0"/>
              <a:t>., 2017, pp. 5872–5881.</a:t>
            </a:r>
          </a:p>
          <a:p>
            <a:r>
              <a:rPr lang="en-US" sz="1800"/>
              <a:t>J. K. Wibisono and H. -M. Hang, "Traditional Method Inspired Deep Neural Network For Edge Detection," 2020 IEEE International Conference on Image Processing (ICIP), 2020, pp. 678-682, </a:t>
            </a:r>
            <a:r>
              <a:rPr lang="en-US" sz="1800" err="1"/>
              <a:t>doi</a:t>
            </a:r>
            <a:r>
              <a:rPr lang="en-US" sz="1800"/>
              <a:t>: 10.1109/ICIP40778.2020.9190982.</a:t>
            </a:r>
          </a:p>
          <a:p>
            <a:pPr algn="l"/>
            <a:r>
              <a:rPr lang="en-US">
                <a:hlinkClick r:id="rId3"/>
              </a:rPr>
              <a:t>https://github.com/balajiselvaraj1601/RCF_Pytorch_Updated</a:t>
            </a:r>
            <a:endParaRPr lang="en-US" sz="1800">
              <a:latin typeface="NimbusRomNo9L-Regu"/>
            </a:endParaRPr>
          </a:p>
          <a:p>
            <a:pPr algn="l"/>
            <a:r>
              <a:rPr lang="en-US">
                <a:hlinkClick r:id="rId4"/>
              </a:rPr>
              <a:t>https://github.com/Walstruzz/edge_eval_python</a:t>
            </a:r>
            <a:endParaRPr lang="en-US"/>
          </a:p>
          <a:p>
            <a:r>
              <a:rPr lang="en-US">
                <a:hlinkClick r:id="rId5"/>
              </a:rPr>
              <a:t>https://www.cse.usf.edu/~r1k/MachineVisionBook/MachineVision.files/MachineVision_Chapter5.pdf</a:t>
            </a:r>
            <a:endParaRPr lang="en-US"/>
          </a:p>
          <a:p>
            <a:r>
              <a:rPr lang="en-US">
                <a:hlinkClick r:id="rId6"/>
              </a:rPr>
              <a:t>https://github.com/jannctu/TIN</a:t>
            </a:r>
            <a:endParaRPr lang="en-US"/>
          </a:p>
          <a:p>
            <a:endParaRPr lang="en-US" sz="1800">
              <a:latin typeface="NimbusRomNo9L-Regu"/>
            </a:endParaRPr>
          </a:p>
        </p:txBody>
      </p:sp>
    </p:spTree>
    <p:extLst>
      <p:ext uri="{BB962C8B-B14F-4D97-AF65-F5344CB8AC3E}">
        <p14:creationId xmlns:p14="http://schemas.microsoft.com/office/powerpoint/2010/main" val="964119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1DD8-862F-6241-908C-F8266D054F16}"/>
              </a:ext>
            </a:extLst>
          </p:cNvPr>
          <p:cNvSpPr>
            <a:spLocks noGrp="1"/>
          </p:cNvSpPr>
          <p:nvPr>
            <p:ph type="title"/>
          </p:nvPr>
        </p:nvSpPr>
        <p:spPr>
          <a:xfrm>
            <a:off x="586740" y="2985135"/>
            <a:ext cx="11018520" cy="887730"/>
          </a:xfrm>
        </p:spPr>
        <p:txBody>
          <a:bodyPr>
            <a:noAutofit/>
          </a:bodyPr>
          <a:lstStyle/>
          <a:p>
            <a:pPr algn="ctr"/>
            <a:r>
              <a:rPr lang="en-US" sz="6000"/>
              <a:t>Thank You</a:t>
            </a:r>
          </a:p>
        </p:txBody>
      </p:sp>
    </p:spTree>
    <p:extLst>
      <p:ext uri="{BB962C8B-B14F-4D97-AF65-F5344CB8AC3E}">
        <p14:creationId xmlns:p14="http://schemas.microsoft.com/office/powerpoint/2010/main" val="86173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normAutofit/>
          </a:bodyPr>
          <a:lstStyle/>
          <a:p>
            <a:r>
              <a:rPr lang="en-US"/>
              <a:t>Edge Detection – Concept</a:t>
            </a:r>
          </a:p>
        </p:txBody>
      </p:sp>
      <p:sp>
        <p:nvSpPr>
          <p:cNvPr id="4" name="TextBox 3">
            <a:extLst>
              <a:ext uri="{FF2B5EF4-FFF2-40B4-BE49-F238E27FC236}">
                <a16:creationId xmlns:a16="http://schemas.microsoft.com/office/drawing/2014/main" id="{871E8552-D1F7-4D51-9D22-BF67852187D3}"/>
              </a:ext>
            </a:extLst>
          </p:cNvPr>
          <p:cNvSpPr txBox="1"/>
          <p:nvPr/>
        </p:nvSpPr>
        <p:spPr>
          <a:xfrm>
            <a:off x="522194" y="1239371"/>
            <a:ext cx="112036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panose="020B0604020202020204" pitchFamily="34" charset="0"/>
                <a:cs typeface="Arial" panose="020B0604020202020204" pitchFamily="34" charset="0"/>
              </a:rPr>
              <a:t>Edge Detection aims to find regions in an image where there is a sharp change in intensity or color</a:t>
            </a:r>
          </a:p>
        </p:txBody>
      </p:sp>
      <p:pic>
        <p:nvPicPr>
          <p:cNvPr id="10" name="Picture 9">
            <a:extLst>
              <a:ext uri="{FF2B5EF4-FFF2-40B4-BE49-F238E27FC236}">
                <a16:creationId xmlns:a16="http://schemas.microsoft.com/office/drawing/2014/main" id="{5B5F16D8-7DCC-1542-A9DD-DC5EF40A6DEA}"/>
              </a:ext>
            </a:extLst>
          </p:cNvPr>
          <p:cNvPicPr>
            <a:picLocks noChangeAspect="1"/>
          </p:cNvPicPr>
          <p:nvPr/>
        </p:nvPicPr>
        <p:blipFill>
          <a:blip r:embed="rId3"/>
          <a:stretch>
            <a:fillRect/>
          </a:stretch>
        </p:blipFill>
        <p:spPr>
          <a:xfrm>
            <a:off x="5438604" y="2437379"/>
            <a:ext cx="1003300" cy="622300"/>
          </a:xfrm>
          <a:prstGeom prst="rect">
            <a:avLst/>
          </a:prstGeom>
        </p:spPr>
      </p:pic>
      <p:pic>
        <p:nvPicPr>
          <p:cNvPr id="12" name="Picture 11">
            <a:extLst>
              <a:ext uri="{FF2B5EF4-FFF2-40B4-BE49-F238E27FC236}">
                <a16:creationId xmlns:a16="http://schemas.microsoft.com/office/drawing/2014/main" id="{30E4CC96-3878-DA46-BE9A-7AD264E105A0}"/>
              </a:ext>
            </a:extLst>
          </p:cNvPr>
          <p:cNvPicPr>
            <a:picLocks noChangeAspect="1"/>
          </p:cNvPicPr>
          <p:nvPr/>
        </p:nvPicPr>
        <p:blipFill>
          <a:blip r:embed="rId4"/>
          <a:stretch>
            <a:fillRect/>
          </a:stretch>
        </p:blipFill>
        <p:spPr>
          <a:xfrm>
            <a:off x="5438604" y="3937001"/>
            <a:ext cx="1003300" cy="622300"/>
          </a:xfrm>
          <a:prstGeom prst="rect">
            <a:avLst/>
          </a:prstGeom>
        </p:spPr>
      </p:pic>
      <p:sp>
        <p:nvSpPr>
          <p:cNvPr id="17" name="TextBox 16">
            <a:extLst>
              <a:ext uri="{FF2B5EF4-FFF2-40B4-BE49-F238E27FC236}">
                <a16:creationId xmlns:a16="http://schemas.microsoft.com/office/drawing/2014/main" id="{2FC97481-1FDE-7843-9732-B57346E1635E}"/>
              </a:ext>
            </a:extLst>
          </p:cNvPr>
          <p:cNvSpPr txBox="1"/>
          <p:nvPr/>
        </p:nvSpPr>
        <p:spPr>
          <a:xfrm>
            <a:off x="4993765" y="2189162"/>
            <a:ext cx="2007281" cy="307777"/>
          </a:xfrm>
          <a:prstGeom prst="rect">
            <a:avLst/>
          </a:prstGeom>
          <a:noFill/>
        </p:spPr>
        <p:txBody>
          <a:bodyPr wrap="none" rtlCol="0">
            <a:spAutoFit/>
          </a:bodyPr>
          <a:lstStyle/>
          <a:p>
            <a:pPr algn="ctr"/>
            <a:r>
              <a:rPr lang="en-US" sz="1400"/>
              <a:t>Horizontal Sobel Filter</a:t>
            </a:r>
          </a:p>
        </p:txBody>
      </p:sp>
      <p:sp>
        <p:nvSpPr>
          <p:cNvPr id="18" name="TextBox 17">
            <a:extLst>
              <a:ext uri="{FF2B5EF4-FFF2-40B4-BE49-F238E27FC236}">
                <a16:creationId xmlns:a16="http://schemas.microsoft.com/office/drawing/2014/main" id="{854254D5-819D-7F45-BF70-E914E94D7E3B}"/>
              </a:ext>
            </a:extLst>
          </p:cNvPr>
          <p:cNvSpPr txBox="1"/>
          <p:nvPr/>
        </p:nvSpPr>
        <p:spPr>
          <a:xfrm>
            <a:off x="5028791" y="3644433"/>
            <a:ext cx="1822935" cy="307777"/>
          </a:xfrm>
          <a:prstGeom prst="rect">
            <a:avLst/>
          </a:prstGeom>
          <a:noFill/>
        </p:spPr>
        <p:txBody>
          <a:bodyPr wrap="none" rtlCol="0">
            <a:spAutoFit/>
          </a:bodyPr>
          <a:lstStyle/>
          <a:p>
            <a:pPr algn="ctr"/>
            <a:r>
              <a:rPr lang="en-US" sz="1400"/>
              <a:t>Vertical Sobel Filter</a:t>
            </a:r>
          </a:p>
        </p:txBody>
      </p:sp>
      <p:sp>
        <p:nvSpPr>
          <p:cNvPr id="19" name="TextBox 18">
            <a:extLst>
              <a:ext uri="{FF2B5EF4-FFF2-40B4-BE49-F238E27FC236}">
                <a16:creationId xmlns:a16="http://schemas.microsoft.com/office/drawing/2014/main" id="{80284EFD-D4BF-F74B-8706-FD81773F1729}"/>
              </a:ext>
            </a:extLst>
          </p:cNvPr>
          <p:cNvSpPr txBox="1"/>
          <p:nvPr/>
        </p:nvSpPr>
        <p:spPr>
          <a:xfrm>
            <a:off x="8480730" y="1666339"/>
            <a:ext cx="2960700" cy="923330"/>
          </a:xfrm>
          <a:prstGeom prst="rect">
            <a:avLst/>
          </a:prstGeom>
          <a:noFill/>
        </p:spPr>
        <p:txBody>
          <a:bodyPr wrap="square" rtlCol="0">
            <a:spAutoFit/>
          </a:bodyPr>
          <a:lstStyle/>
          <a:p>
            <a:pPr algn="ctr"/>
            <a:r>
              <a:rPr lang="en-US" b="1" u="sng">
                <a:solidFill>
                  <a:srgbClr val="00B050"/>
                </a:solidFill>
              </a:rPr>
              <a:t>Green Area</a:t>
            </a:r>
          </a:p>
          <a:p>
            <a:pPr algn="ctr"/>
            <a:r>
              <a:rPr lang="en-US">
                <a:solidFill>
                  <a:srgbClr val="00B050"/>
                </a:solidFill>
              </a:rPr>
              <a:t>Horizontal Value = 0</a:t>
            </a:r>
          </a:p>
          <a:p>
            <a:pPr algn="ctr"/>
            <a:r>
              <a:rPr lang="en-US">
                <a:solidFill>
                  <a:srgbClr val="00B050"/>
                </a:solidFill>
              </a:rPr>
              <a:t>Vertical Value = 0</a:t>
            </a:r>
          </a:p>
        </p:txBody>
      </p:sp>
      <p:sp>
        <p:nvSpPr>
          <p:cNvPr id="20" name="TextBox 19">
            <a:extLst>
              <a:ext uri="{FF2B5EF4-FFF2-40B4-BE49-F238E27FC236}">
                <a16:creationId xmlns:a16="http://schemas.microsoft.com/office/drawing/2014/main" id="{947FDA5A-1CD0-E943-9309-08D7F3F38895}"/>
              </a:ext>
            </a:extLst>
          </p:cNvPr>
          <p:cNvSpPr txBox="1"/>
          <p:nvPr/>
        </p:nvSpPr>
        <p:spPr>
          <a:xfrm>
            <a:off x="8480730" y="2655005"/>
            <a:ext cx="2960700" cy="923330"/>
          </a:xfrm>
          <a:prstGeom prst="rect">
            <a:avLst/>
          </a:prstGeom>
          <a:noFill/>
        </p:spPr>
        <p:txBody>
          <a:bodyPr wrap="square" rtlCol="0">
            <a:spAutoFit/>
          </a:bodyPr>
          <a:lstStyle/>
          <a:p>
            <a:pPr algn="ctr"/>
            <a:r>
              <a:rPr lang="en-US" b="1" u="sng">
                <a:solidFill>
                  <a:srgbClr val="FF0000"/>
                </a:solidFill>
              </a:rPr>
              <a:t>Red Area</a:t>
            </a:r>
          </a:p>
          <a:p>
            <a:pPr algn="ctr"/>
            <a:r>
              <a:rPr lang="en-US">
                <a:solidFill>
                  <a:srgbClr val="FF0000"/>
                </a:solidFill>
              </a:rPr>
              <a:t>Horizontal Value = 95</a:t>
            </a:r>
          </a:p>
          <a:p>
            <a:pPr algn="ctr"/>
            <a:r>
              <a:rPr lang="en-US">
                <a:solidFill>
                  <a:srgbClr val="FF0000"/>
                </a:solidFill>
              </a:rPr>
              <a:t>Vertical Value =345 </a:t>
            </a:r>
          </a:p>
        </p:txBody>
      </p:sp>
      <p:sp>
        <p:nvSpPr>
          <p:cNvPr id="21" name="TextBox 20">
            <a:extLst>
              <a:ext uri="{FF2B5EF4-FFF2-40B4-BE49-F238E27FC236}">
                <a16:creationId xmlns:a16="http://schemas.microsoft.com/office/drawing/2014/main" id="{1CE9C034-B81E-1F47-8BF4-CAC094BBCD36}"/>
              </a:ext>
            </a:extLst>
          </p:cNvPr>
          <p:cNvSpPr txBox="1"/>
          <p:nvPr/>
        </p:nvSpPr>
        <p:spPr>
          <a:xfrm>
            <a:off x="8480730" y="3786486"/>
            <a:ext cx="2960700" cy="923330"/>
          </a:xfrm>
          <a:prstGeom prst="rect">
            <a:avLst/>
          </a:prstGeom>
          <a:noFill/>
        </p:spPr>
        <p:txBody>
          <a:bodyPr wrap="square" rtlCol="0">
            <a:spAutoFit/>
          </a:bodyPr>
          <a:lstStyle/>
          <a:p>
            <a:pPr algn="ctr"/>
            <a:r>
              <a:rPr lang="en-US" b="1" u="sng">
                <a:solidFill>
                  <a:srgbClr val="FFC000"/>
                </a:solidFill>
              </a:rPr>
              <a:t>Orange Area</a:t>
            </a:r>
          </a:p>
          <a:p>
            <a:pPr algn="ctr"/>
            <a:r>
              <a:rPr lang="en-US">
                <a:solidFill>
                  <a:srgbClr val="FFC000"/>
                </a:solidFill>
              </a:rPr>
              <a:t>Horizontal Value = 300</a:t>
            </a:r>
          </a:p>
          <a:p>
            <a:pPr algn="ctr"/>
            <a:r>
              <a:rPr lang="en-US">
                <a:solidFill>
                  <a:srgbClr val="FFC000"/>
                </a:solidFill>
              </a:rPr>
              <a:t>Vertical Value = 0</a:t>
            </a:r>
          </a:p>
        </p:txBody>
      </p:sp>
      <p:pic>
        <p:nvPicPr>
          <p:cNvPr id="23" name="Picture 22">
            <a:extLst>
              <a:ext uri="{FF2B5EF4-FFF2-40B4-BE49-F238E27FC236}">
                <a16:creationId xmlns:a16="http://schemas.microsoft.com/office/drawing/2014/main" id="{218AECE8-8F16-B04A-8E99-FDE8821DD7B7}"/>
              </a:ext>
            </a:extLst>
          </p:cNvPr>
          <p:cNvPicPr>
            <a:picLocks noChangeAspect="1"/>
          </p:cNvPicPr>
          <p:nvPr/>
        </p:nvPicPr>
        <p:blipFill>
          <a:blip r:embed="rId5"/>
          <a:stretch>
            <a:fillRect/>
          </a:stretch>
        </p:blipFill>
        <p:spPr>
          <a:xfrm>
            <a:off x="647218" y="1949450"/>
            <a:ext cx="4318000" cy="2959100"/>
          </a:xfrm>
          <a:prstGeom prst="rect">
            <a:avLst/>
          </a:prstGeom>
        </p:spPr>
      </p:pic>
      <p:grpSp>
        <p:nvGrpSpPr>
          <p:cNvPr id="33" name="Group 32">
            <a:extLst>
              <a:ext uri="{FF2B5EF4-FFF2-40B4-BE49-F238E27FC236}">
                <a16:creationId xmlns:a16="http://schemas.microsoft.com/office/drawing/2014/main" id="{6E67D52A-CD1D-0444-8BA9-2C9CE4D4F830}"/>
              </a:ext>
            </a:extLst>
          </p:cNvPr>
          <p:cNvGrpSpPr/>
          <p:nvPr/>
        </p:nvGrpSpPr>
        <p:grpSpPr>
          <a:xfrm>
            <a:off x="1220430" y="5415715"/>
            <a:ext cx="9751140" cy="798359"/>
            <a:chOff x="1220430" y="5099704"/>
            <a:chExt cx="9751140" cy="798359"/>
          </a:xfrm>
        </p:grpSpPr>
        <p:sp>
          <p:nvSpPr>
            <p:cNvPr id="24" name="Rectangle 23">
              <a:extLst>
                <a:ext uri="{FF2B5EF4-FFF2-40B4-BE49-F238E27FC236}">
                  <a16:creationId xmlns:a16="http://schemas.microsoft.com/office/drawing/2014/main" id="{56403590-F67D-5C42-86FC-7AA780D87C65}"/>
                </a:ext>
              </a:extLst>
            </p:cNvPr>
            <p:cNvSpPr/>
            <p:nvPr/>
          </p:nvSpPr>
          <p:spPr>
            <a:xfrm>
              <a:off x="1220430" y="5099704"/>
              <a:ext cx="2020981" cy="798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Filtering</a:t>
              </a:r>
            </a:p>
            <a:p>
              <a:pPr algn="ctr"/>
              <a:r>
                <a:rPr lang="en-US" sz="1400"/>
                <a:t>Reduce Noise</a:t>
              </a:r>
            </a:p>
          </p:txBody>
        </p:sp>
        <p:sp>
          <p:nvSpPr>
            <p:cNvPr id="27" name="Rectangle 26">
              <a:extLst>
                <a:ext uri="{FF2B5EF4-FFF2-40B4-BE49-F238E27FC236}">
                  <a16:creationId xmlns:a16="http://schemas.microsoft.com/office/drawing/2014/main" id="{0551DF8C-FDB2-E246-8FA9-7FD2F0D42289}"/>
                </a:ext>
              </a:extLst>
            </p:cNvPr>
            <p:cNvSpPr/>
            <p:nvPr/>
          </p:nvSpPr>
          <p:spPr>
            <a:xfrm>
              <a:off x="5085510" y="5099704"/>
              <a:ext cx="2020981" cy="798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Enhancement</a:t>
              </a:r>
            </a:p>
            <a:p>
              <a:pPr algn="ctr"/>
              <a:r>
                <a:rPr lang="en-US" sz="1400"/>
                <a:t>Find pixels where intensity changes</a:t>
              </a:r>
            </a:p>
          </p:txBody>
        </p:sp>
        <p:sp>
          <p:nvSpPr>
            <p:cNvPr id="28" name="Rectangle 27">
              <a:extLst>
                <a:ext uri="{FF2B5EF4-FFF2-40B4-BE49-F238E27FC236}">
                  <a16:creationId xmlns:a16="http://schemas.microsoft.com/office/drawing/2014/main" id="{CCCC29BE-7C44-5F41-A36E-219EEB65B390}"/>
                </a:ext>
              </a:extLst>
            </p:cNvPr>
            <p:cNvSpPr/>
            <p:nvPr/>
          </p:nvSpPr>
          <p:spPr>
            <a:xfrm>
              <a:off x="8950589" y="5099704"/>
              <a:ext cx="2020981" cy="798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Detection</a:t>
              </a:r>
            </a:p>
            <a:p>
              <a:pPr algn="ctr"/>
              <a:r>
                <a:rPr lang="en-US" sz="1400"/>
                <a:t>Find strong edges through thresholds</a:t>
              </a:r>
            </a:p>
          </p:txBody>
        </p:sp>
        <p:sp>
          <p:nvSpPr>
            <p:cNvPr id="30" name="Right Arrow 29">
              <a:extLst>
                <a:ext uri="{FF2B5EF4-FFF2-40B4-BE49-F238E27FC236}">
                  <a16:creationId xmlns:a16="http://schemas.microsoft.com/office/drawing/2014/main" id="{B070AFA0-A69E-8840-8304-1AF611BB1DF1}"/>
                </a:ext>
              </a:extLst>
            </p:cNvPr>
            <p:cNvSpPr/>
            <p:nvPr/>
          </p:nvSpPr>
          <p:spPr>
            <a:xfrm>
              <a:off x="3913429" y="5374210"/>
              <a:ext cx="5000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65B93ABF-DF71-AA47-ACA1-16A3FA1F421F}"/>
                </a:ext>
              </a:extLst>
            </p:cNvPr>
            <p:cNvSpPr/>
            <p:nvPr/>
          </p:nvSpPr>
          <p:spPr>
            <a:xfrm>
              <a:off x="7834312" y="5374210"/>
              <a:ext cx="5000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790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1DD8-862F-6241-908C-F8266D054F16}"/>
              </a:ext>
            </a:extLst>
          </p:cNvPr>
          <p:cNvSpPr>
            <a:spLocks noGrp="1"/>
          </p:cNvSpPr>
          <p:nvPr>
            <p:ph type="title"/>
          </p:nvPr>
        </p:nvSpPr>
        <p:spPr>
          <a:xfrm>
            <a:off x="586740" y="2985135"/>
            <a:ext cx="11018520" cy="887730"/>
          </a:xfrm>
        </p:spPr>
        <p:txBody>
          <a:bodyPr/>
          <a:lstStyle/>
          <a:p>
            <a:r>
              <a:rPr lang="en-US"/>
              <a:t>Appendix</a:t>
            </a:r>
          </a:p>
        </p:txBody>
      </p:sp>
    </p:spTree>
    <p:extLst>
      <p:ext uri="{BB962C8B-B14F-4D97-AF65-F5344CB8AC3E}">
        <p14:creationId xmlns:p14="http://schemas.microsoft.com/office/powerpoint/2010/main" val="124408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err="1"/>
              <a:t>Upsampling</a:t>
            </a:r>
            <a:endParaRPr lang="en-US"/>
          </a:p>
        </p:txBody>
      </p:sp>
      <p:pic>
        <p:nvPicPr>
          <p:cNvPr id="5122" name="Picture 2">
            <a:extLst>
              <a:ext uri="{FF2B5EF4-FFF2-40B4-BE49-F238E27FC236}">
                <a16:creationId xmlns:a16="http://schemas.microsoft.com/office/drawing/2014/main" id="{BE3E4750-6AFF-4046-B50D-E525C6435D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1014" y="1612925"/>
            <a:ext cx="1086231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05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Exploratory Data Analysis</a:t>
            </a:r>
          </a:p>
        </p:txBody>
      </p:sp>
      <p:sp>
        <p:nvSpPr>
          <p:cNvPr id="6" name="TextBox 5">
            <a:extLst>
              <a:ext uri="{FF2B5EF4-FFF2-40B4-BE49-F238E27FC236}">
                <a16:creationId xmlns:a16="http://schemas.microsoft.com/office/drawing/2014/main" id="{3DB680A8-AE46-8940-87B2-8EEAFF05046C}"/>
              </a:ext>
            </a:extLst>
          </p:cNvPr>
          <p:cNvSpPr txBox="1"/>
          <p:nvPr/>
        </p:nvSpPr>
        <p:spPr>
          <a:xfrm>
            <a:off x="522194" y="1239371"/>
            <a:ext cx="11203641" cy="3519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latin typeface="Arial" panose="020B0604020202020204" pitchFamily="34" charset="0"/>
                <a:cs typeface="Arial" panose="020B0604020202020204" pitchFamily="34" charset="0"/>
              </a:rPr>
              <a:t>The training folder has 300 base images. From there, several augmentation techniques are applied to amplify the dataset, such as cropping, shear, flipping, rotation, resizing, etc.</a:t>
            </a:r>
          </a:p>
          <a:p>
            <a:pPr marL="285750" indent="-285750">
              <a:lnSpc>
                <a:spcPct val="125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lnSpc>
                <a:spcPct val="125000"/>
              </a:lnSpc>
              <a:buFont typeface="Arial" panose="020B0604020202020204" pitchFamily="34" charset="0"/>
              <a:buChar char="•"/>
            </a:pPr>
            <a:r>
              <a:rPr lang="en-US">
                <a:latin typeface="Arial" panose="020B0604020202020204" pitchFamily="34" charset="0"/>
                <a:cs typeface="Arial" panose="020B0604020202020204" pitchFamily="34" charset="0"/>
              </a:rPr>
              <a:t>96 subfolders are created with different variations from base images, making the total number of images in the training to 28800.</a:t>
            </a:r>
          </a:p>
          <a:p>
            <a:pPr marL="285750" indent="-285750">
              <a:lnSpc>
                <a:spcPct val="125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lnSpc>
                <a:spcPct val="125000"/>
              </a:lnSpc>
              <a:buFont typeface="Arial" panose="020B0604020202020204" pitchFamily="34" charset="0"/>
              <a:buChar char="•"/>
            </a:pPr>
            <a:r>
              <a:rPr lang="en-US">
                <a:latin typeface="Arial" panose="020B0604020202020204" pitchFamily="34" charset="0"/>
                <a:cs typeface="Arial" panose="020B0604020202020204" pitchFamily="34" charset="0"/>
              </a:rPr>
              <a:t>The test folder has 200 images.</a:t>
            </a:r>
          </a:p>
          <a:p>
            <a:pPr marL="285750" indent="-285750">
              <a:lnSpc>
                <a:spcPct val="125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lnSpc>
                <a:spcPct val="125000"/>
              </a:lnSpc>
              <a:buFont typeface="Arial" panose="020B0604020202020204" pitchFamily="34" charset="0"/>
              <a:buChar char="•"/>
            </a:pPr>
            <a:r>
              <a:rPr lang="en-US">
                <a:latin typeface="Arial" panose="020B0604020202020204" pitchFamily="34" charset="0"/>
                <a:cs typeface="Arial" panose="020B0604020202020204" pitchFamily="34" charset="0"/>
              </a:rPr>
              <a:t>The labels are ground truth sketches drawn by humans. There are 28800 labels for the training dataset and 200 labels for the test dataset.</a:t>
            </a:r>
          </a:p>
        </p:txBody>
      </p:sp>
    </p:spTree>
    <p:extLst>
      <p:ext uri="{BB962C8B-B14F-4D97-AF65-F5344CB8AC3E}">
        <p14:creationId xmlns:p14="http://schemas.microsoft.com/office/powerpoint/2010/main" val="45520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Ground Truth Examples </a:t>
            </a:r>
          </a:p>
        </p:txBody>
      </p:sp>
      <p:pic>
        <p:nvPicPr>
          <p:cNvPr id="5" name="Content Placeholder 4" descr="A small airplane flying in the sky&#10;&#10;Description automatically generated with low confidence">
            <a:extLst>
              <a:ext uri="{FF2B5EF4-FFF2-40B4-BE49-F238E27FC236}">
                <a16:creationId xmlns:a16="http://schemas.microsoft.com/office/drawing/2014/main" id="{2062C343-5496-4A17-9623-544BB742BA7B}"/>
              </a:ext>
            </a:extLst>
          </p:cNvPr>
          <p:cNvPicPr>
            <a:picLocks noGrp="1" noChangeAspect="1"/>
          </p:cNvPicPr>
          <p:nvPr>
            <p:ph idx="1"/>
          </p:nvPr>
        </p:nvPicPr>
        <p:blipFill>
          <a:blip r:embed="rId3"/>
          <a:stretch>
            <a:fillRect/>
          </a:stretch>
        </p:blipFill>
        <p:spPr>
          <a:xfrm>
            <a:off x="422910" y="1743100"/>
            <a:ext cx="5181600" cy="3657600"/>
          </a:xfrm>
        </p:spPr>
      </p:pic>
      <p:pic>
        <p:nvPicPr>
          <p:cNvPr id="7" name="Picture 6" descr="A picture containing text&#10;&#10;Description automatically generated">
            <a:extLst>
              <a:ext uri="{FF2B5EF4-FFF2-40B4-BE49-F238E27FC236}">
                <a16:creationId xmlns:a16="http://schemas.microsoft.com/office/drawing/2014/main" id="{804E05BD-565F-42AB-A2AB-89AC9303FAA3}"/>
              </a:ext>
            </a:extLst>
          </p:cNvPr>
          <p:cNvPicPr>
            <a:picLocks noChangeAspect="1"/>
          </p:cNvPicPr>
          <p:nvPr/>
        </p:nvPicPr>
        <p:blipFill>
          <a:blip r:embed="rId4"/>
          <a:stretch>
            <a:fillRect/>
          </a:stretch>
        </p:blipFill>
        <p:spPr>
          <a:xfrm>
            <a:off x="5932170" y="1743100"/>
            <a:ext cx="5181600" cy="3657600"/>
          </a:xfrm>
          <a:prstGeom prst="rect">
            <a:avLst/>
          </a:prstGeom>
        </p:spPr>
      </p:pic>
    </p:spTree>
    <p:extLst>
      <p:ext uri="{BB962C8B-B14F-4D97-AF65-F5344CB8AC3E}">
        <p14:creationId xmlns:p14="http://schemas.microsoft.com/office/powerpoint/2010/main" val="186279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Ground Truth Examples </a:t>
            </a:r>
          </a:p>
        </p:txBody>
      </p:sp>
      <p:pic>
        <p:nvPicPr>
          <p:cNvPr id="8" name="Content Placeholder 7" descr="A jet flying in the sky&#10;&#10;Description automatically generated with low confidence">
            <a:extLst>
              <a:ext uri="{FF2B5EF4-FFF2-40B4-BE49-F238E27FC236}">
                <a16:creationId xmlns:a16="http://schemas.microsoft.com/office/drawing/2014/main" id="{D343A7F5-CCBC-4EAB-B37E-E0E013805A23}"/>
              </a:ext>
            </a:extLst>
          </p:cNvPr>
          <p:cNvPicPr>
            <a:picLocks noGrp="1" noChangeAspect="1"/>
          </p:cNvPicPr>
          <p:nvPr>
            <p:ph idx="1"/>
          </p:nvPr>
        </p:nvPicPr>
        <p:blipFill>
          <a:blip r:embed="rId3"/>
          <a:stretch>
            <a:fillRect/>
          </a:stretch>
        </p:blipFill>
        <p:spPr>
          <a:xfrm>
            <a:off x="1075035" y="2433637"/>
            <a:ext cx="4791075" cy="1990725"/>
          </a:xfrm>
        </p:spPr>
      </p:pic>
      <p:pic>
        <p:nvPicPr>
          <p:cNvPr id="10" name="Picture 9" descr="A picture containing text&#10;&#10;Description automatically generated">
            <a:extLst>
              <a:ext uri="{FF2B5EF4-FFF2-40B4-BE49-F238E27FC236}">
                <a16:creationId xmlns:a16="http://schemas.microsoft.com/office/drawing/2014/main" id="{253EAB74-C4EB-4725-AF43-F5122564F420}"/>
              </a:ext>
            </a:extLst>
          </p:cNvPr>
          <p:cNvPicPr>
            <a:picLocks noChangeAspect="1"/>
          </p:cNvPicPr>
          <p:nvPr/>
        </p:nvPicPr>
        <p:blipFill>
          <a:blip r:embed="rId4"/>
          <a:stretch>
            <a:fillRect/>
          </a:stretch>
        </p:blipFill>
        <p:spPr>
          <a:xfrm>
            <a:off x="6325890" y="2433637"/>
            <a:ext cx="4791075" cy="1990725"/>
          </a:xfrm>
          <a:prstGeom prst="rect">
            <a:avLst/>
          </a:prstGeom>
        </p:spPr>
      </p:pic>
    </p:spTree>
    <p:extLst>
      <p:ext uri="{BB962C8B-B14F-4D97-AF65-F5344CB8AC3E}">
        <p14:creationId xmlns:p14="http://schemas.microsoft.com/office/powerpoint/2010/main" val="1350151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Ground Truth Examples </a:t>
            </a:r>
          </a:p>
        </p:txBody>
      </p:sp>
      <p:pic>
        <p:nvPicPr>
          <p:cNvPr id="12" name="Picture 11" descr="Diagram&#10;&#10;Description automatically generated">
            <a:extLst>
              <a:ext uri="{FF2B5EF4-FFF2-40B4-BE49-F238E27FC236}">
                <a16:creationId xmlns:a16="http://schemas.microsoft.com/office/drawing/2014/main" id="{33CA2DC2-74E3-46E2-83E1-56DD2042049A}"/>
              </a:ext>
            </a:extLst>
          </p:cNvPr>
          <p:cNvPicPr>
            <a:picLocks noChangeAspect="1"/>
          </p:cNvPicPr>
          <p:nvPr/>
        </p:nvPicPr>
        <p:blipFill>
          <a:blip r:embed="rId3"/>
          <a:stretch>
            <a:fillRect/>
          </a:stretch>
        </p:blipFill>
        <p:spPr>
          <a:xfrm>
            <a:off x="6543854" y="1181735"/>
            <a:ext cx="3657600" cy="5181600"/>
          </a:xfrm>
          <a:prstGeom prst="rect">
            <a:avLst/>
          </a:prstGeom>
        </p:spPr>
      </p:pic>
      <p:pic>
        <p:nvPicPr>
          <p:cNvPr id="14" name="Picture 13" descr="A picture containing building, outdoor, red&#10;&#10;Description automatically generated">
            <a:extLst>
              <a:ext uri="{FF2B5EF4-FFF2-40B4-BE49-F238E27FC236}">
                <a16:creationId xmlns:a16="http://schemas.microsoft.com/office/drawing/2014/main" id="{CFB1672F-5F7E-4189-AE25-F9F3AF5D5FC6}"/>
              </a:ext>
            </a:extLst>
          </p:cNvPr>
          <p:cNvPicPr>
            <a:picLocks noChangeAspect="1"/>
          </p:cNvPicPr>
          <p:nvPr/>
        </p:nvPicPr>
        <p:blipFill>
          <a:blip r:embed="rId4"/>
          <a:stretch>
            <a:fillRect/>
          </a:stretch>
        </p:blipFill>
        <p:spPr>
          <a:xfrm>
            <a:off x="1508626" y="1181735"/>
            <a:ext cx="3657600" cy="5181600"/>
          </a:xfrm>
          <a:prstGeom prst="rect">
            <a:avLst/>
          </a:prstGeom>
        </p:spPr>
      </p:pic>
    </p:spTree>
    <p:extLst>
      <p:ext uri="{BB962C8B-B14F-4D97-AF65-F5344CB8AC3E}">
        <p14:creationId xmlns:p14="http://schemas.microsoft.com/office/powerpoint/2010/main" val="479721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Feature Engineering &amp; Transformations</a:t>
            </a:r>
          </a:p>
        </p:txBody>
      </p:sp>
      <p:sp>
        <p:nvSpPr>
          <p:cNvPr id="6" name="TextBox 5">
            <a:extLst>
              <a:ext uri="{FF2B5EF4-FFF2-40B4-BE49-F238E27FC236}">
                <a16:creationId xmlns:a16="http://schemas.microsoft.com/office/drawing/2014/main" id="{3DB680A8-AE46-8940-87B2-8EEAFF05046C}"/>
              </a:ext>
            </a:extLst>
          </p:cNvPr>
          <p:cNvSpPr txBox="1"/>
          <p:nvPr/>
        </p:nvSpPr>
        <p:spPr>
          <a:xfrm>
            <a:off x="522194" y="1239371"/>
            <a:ext cx="11203641" cy="4904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IMAGES: 3d </a:t>
            </a:r>
            <a:r>
              <a:rPr lang="en-US" err="1"/>
              <a:t>numpy</a:t>
            </a:r>
            <a:r>
              <a:rPr lang="en-US"/>
              <a:t> array</a:t>
            </a:r>
          </a:p>
          <a:p>
            <a:pPr marL="742950" lvl="1" indent="-285750">
              <a:lnSpc>
                <a:spcPct val="125000"/>
              </a:lnSpc>
              <a:buFont typeface="System Font Regular"/>
              <a:buChar char="-"/>
            </a:pPr>
            <a:r>
              <a:rPr lang="en-US"/>
              <a:t>For each image, we normalize the input, by subtracting it by the mean of dataset images, which is a vector of three elements</a:t>
            </a:r>
          </a:p>
          <a:p>
            <a:pPr marL="742950" lvl="1" indent="-285750">
              <a:lnSpc>
                <a:spcPct val="125000"/>
              </a:lnSpc>
              <a:buFont typeface="System Font Regular"/>
              <a:buChar char="-"/>
            </a:pPr>
            <a:r>
              <a:rPr lang="en-US"/>
              <a:t>Then we transpose that to channel</a:t>
            </a:r>
            <a:r>
              <a:rPr lang="pl-PL"/>
              <a:t> x </a:t>
            </a:r>
            <a:r>
              <a:rPr lang="en-US"/>
              <a:t>height</a:t>
            </a:r>
            <a:r>
              <a:rPr lang="pl-PL"/>
              <a:t> x </a:t>
            </a:r>
            <a:r>
              <a:rPr lang="en-US"/>
              <a:t>width from height</a:t>
            </a:r>
            <a:r>
              <a:rPr lang="pl-PL"/>
              <a:t> x </a:t>
            </a:r>
            <a:r>
              <a:rPr lang="en-US"/>
              <a:t>width</a:t>
            </a:r>
            <a:r>
              <a:rPr lang="pl-PL"/>
              <a:t> x </a:t>
            </a:r>
            <a:r>
              <a:rPr lang="en-US"/>
              <a:t>channel</a:t>
            </a:r>
          </a:p>
          <a:p>
            <a:pPr marL="742950" lvl="1" indent="-285750">
              <a:lnSpc>
                <a:spcPct val="125000"/>
              </a:lnSpc>
              <a:buFont typeface="System Font Regular"/>
              <a:buChar char="-"/>
            </a:pPr>
            <a:endParaRPr lang="en-US"/>
          </a:p>
          <a:p>
            <a:pPr marL="285750" indent="-285750">
              <a:lnSpc>
                <a:spcPct val="125000"/>
              </a:lnSpc>
              <a:buFont typeface="Arial" panose="020B0604020202020204" pitchFamily="34" charset="0"/>
              <a:buChar char="•"/>
            </a:pPr>
            <a:r>
              <a:rPr lang="en-US"/>
              <a:t>LABELS (GROUND TRUTHS): 2d </a:t>
            </a:r>
            <a:r>
              <a:rPr lang="en-US" err="1"/>
              <a:t>numpy</a:t>
            </a:r>
            <a:r>
              <a:rPr lang="en-US"/>
              <a:t> array</a:t>
            </a:r>
          </a:p>
          <a:p>
            <a:pPr marL="742950" lvl="1" indent="-285750">
              <a:lnSpc>
                <a:spcPct val="125000"/>
              </a:lnSpc>
              <a:buFont typeface="System Font Regular"/>
              <a:buChar char="-"/>
            </a:pPr>
            <a:r>
              <a:rPr lang="en-US"/>
              <a:t>Add a new dimension so that it becomes 3d </a:t>
            </a:r>
            <a:r>
              <a:rPr lang="en-US" err="1"/>
              <a:t>numpy</a:t>
            </a:r>
            <a:r>
              <a:rPr lang="en-US"/>
              <a:t> array</a:t>
            </a:r>
          </a:p>
          <a:p>
            <a:pPr marL="742950" lvl="1" indent="-285750">
              <a:lnSpc>
                <a:spcPct val="125000"/>
              </a:lnSpc>
              <a:buFont typeface="System Font Regular"/>
              <a:buChar char="-"/>
            </a:pPr>
            <a:r>
              <a:rPr lang="en-US"/>
              <a:t>Apply mask on labels such that</a:t>
            </a:r>
          </a:p>
          <a:p>
            <a:pPr marL="1200150" lvl="2" indent="-285750">
              <a:lnSpc>
                <a:spcPct val="125000"/>
              </a:lnSpc>
              <a:buFont typeface="Arial" panose="020B0604020202020204" pitchFamily="34" charset="0"/>
              <a:buChar char="•"/>
            </a:pPr>
            <a:r>
              <a:rPr lang="en-US"/>
              <a:t>If element value/pixel is 0, label is 0</a:t>
            </a:r>
          </a:p>
          <a:p>
            <a:pPr marL="1200150" lvl="2" indent="-285750">
              <a:lnSpc>
                <a:spcPct val="125000"/>
              </a:lnSpc>
              <a:buFont typeface="Arial" panose="020B0604020202020204" pitchFamily="34" charset="0"/>
              <a:buChar char="•"/>
            </a:pPr>
            <a:r>
              <a:rPr lang="en-US"/>
              <a:t>If element value/pixel is greater than or equal to eta, a global parameter, label is 1</a:t>
            </a:r>
          </a:p>
          <a:p>
            <a:pPr marL="1200150" lvl="2" indent="-285750">
              <a:lnSpc>
                <a:spcPct val="125000"/>
              </a:lnSpc>
              <a:buFont typeface="Arial" panose="020B0604020202020204" pitchFamily="34" charset="0"/>
              <a:buChar char="•"/>
            </a:pPr>
            <a:r>
              <a:rPr lang="en-US"/>
              <a:t>Else element value/pixel is 2</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The training dataset is already augmented when downloading; here we augment the test dataset by resizing it with 0.5 and 1.5 multiplier on each image</a:t>
            </a:r>
          </a:p>
        </p:txBody>
      </p:sp>
    </p:spTree>
    <p:extLst>
      <p:ext uri="{BB962C8B-B14F-4D97-AF65-F5344CB8AC3E}">
        <p14:creationId xmlns:p14="http://schemas.microsoft.com/office/powerpoint/2010/main" val="244941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A202-FAC8-F245-B0DE-B29E58E87E86}"/>
              </a:ext>
            </a:extLst>
          </p:cNvPr>
          <p:cNvSpPr>
            <a:spLocks noGrp="1"/>
          </p:cNvSpPr>
          <p:nvPr>
            <p:ph type="title"/>
          </p:nvPr>
        </p:nvSpPr>
        <p:spPr/>
        <p:txBody>
          <a:bodyPr/>
          <a:lstStyle/>
          <a:p>
            <a:r>
              <a:rPr lang="en-US"/>
              <a:t>Model Performance Measurement</a:t>
            </a:r>
          </a:p>
        </p:txBody>
      </p:sp>
      <p:sp>
        <p:nvSpPr>
          <p:cNvPr id="6" name="TextBox 5">
            <a:extLst>
              <a:ext uri="{FF2B5EF4-FFF2-40B4-BE49-F238E27FC236}">
                <a16:creationId xmlns:a16="http://schemas.microsoft.com/office/drawing/2014/main" id="{3DB680A8-AE46-8940-87B2-8EEAFF05046C}"/>
              </a:ext>
            </a:extLst>
          </p:cNvPr>
          <p:cNvSpPr txBox="1"/>
          <p:nvPr/>
        </p:nvSpPr>
        <p:spPr>
          <a:xfrm>
            <a:off x="522194" y="1239371"/>
            <a:ext cx="11203641" cy="2826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5000"/>
              </a:lnSpc>
              <a:buFont typeface="Arial" panose="020B0604020202020204" pitchFamily="34" charset="0"/>
              <a:buChar char="•"/>
            </a:pPr>
            <a:r>
              <a:rPr lang="en-US"/>
              <a:t>In edge detection world, there are two industry standard metrics to measure model performance. The first one is referred as optimal dataset scale (ODS) which employs a fixed threshold for all images in a dataset. </a:t>
            </a:r>
          </a:p>
          <a:p>
            <a:pPr marL="285750" indent="-285750">
              <a:lnSpc>
                <a:spcPct val="125000"/>
              </a:lnSpc>
              <a:buFont typeface="Arial" panose="020B0604020202020204" pitchFamily="34" charset="0"/>
              <a:buChar char="•"/>
            </a:pPr>
            <a:endParaRPr lang="en-US"/>
          </a:p>
          <a:p>
            <a:pPr marL="285750" indent="-285750">
              <a:lnSpc>
                <a:spcPct val="125000"/>
              </a:lnSpc>
              <a:buFont typeface="Arial" panose="020B0604020202020204" pitchFamily="34" charset="0"/>
              <a:buChar char="•"/>
            </a:pPr>
            <a:r>
              <a:rPr lang="en-US"/>
              <a:t>The second is called optimal image scale (OIS) which selects an optimal threshold for each image.</a:t>
            </a:r>
          </a:p>
          <a:p>
            <a:pPr>
              <a:lnSpc>
                <a:spcPct val="125000"/>
              </a:lnSpc>
            </a:pPr>
            <a:endParaRPr lang="en-US"/>
          </a:p>
          <a:p>
            <a:pPr marL="285750" indent="-285750">
              <a:lnSpc>
                <a:spcPct val="125000"/>
              </a:lnSpc>
              <a:buFont typeface="Arial" panose="020B0604020202020204" pitchFamily="34" charset="0"/>
              <a:buChar char="•"/>
            </a:pPr>
            <a:r>
              <a:rPr lang="en-US"/>
              <a:t>For the two metrics, the higher the better.</a:t>
            </a:r>
          </a:p>
        </p:txBody>
      </p:sp>
    </p:spTree>
    <p:extLst>
      <p:ext uri="{BB962C8B-B14F-4D97-AF65-F5344CB8AC3E}">
        <p14:creationId xmlns:p14="http://schemas.microsoft.com/office/powerpoint/2010/main" val="472501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41B8D665A6C3468EF56FF4A317174D" ma:contentTypeVersion="4" ma:contentTypeDescription="Create a new document." ma:contentTypeScope="" ma:versionID="463181ee23e0bf1d6ba9e4f8721bfeed">
  <xsd:schema xmlns:xsd="http://www.w3.org/2001/XMLSchema" xmlns:xs="http://www.w3.org/2001/XMLSchema" xmlns:p="http://schemas.microsoft.com/office/2006/metadata/properties" xmlns:ns2="9380f58b-9b7e-4173-bfa1-bd63936f4325" targetNamespace="http://schemas.microsoft.com/office/2006/metadata/properties" ma:root="true" ma:fieldsID="7e188a293148db17cd1ebe50080ca1ad" ns2:_="">
    <xsd:import namespace="9380f58b-9b7e-4173-bfa1-bd63936f432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80f58b-9b7e-4173-bfa1-bd63936f43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79CE30-1C1E-46A3-ABD0-1601653EE506}">
  <ds:schemaRefs>
    <ds:schemaRef ds:uri="http://schemas.microsoft.com/sharepoint/v3/contenttype/forms"/>
  </ds:schemaRefs>
</ds:datastoreItem>
</file>

<file path=customXml/itemProps2.xml><?xml version="1.0" encoding="utf-8"?>
<ds:datastoreItem xmlns:ds="http://schemas.openxmlformats.org/officeDocument/2006/customXml" ds:itemID="{CCFC24B8-1E55-4B2E-A59F-CB8569BD2182}">
  <ds:schemaRefs>
    <ds:schemaRef ds:uri="9380f58b-9b7e-4173-bfa1-bd63936f43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02DB66-7871-48ED-B549-7490903623A5}">
  <ds:schemaRefs>
    <ds:schemaRef ds:uri="9380f58b-9b7e-4173-bfa1-bd63936f43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Mesh</Template>
  <TotalTime>0</TotalTime>
  <Words>1465</Words>
  <Application>Microsoft Office PowerPoint</Application>
  <PresentationFormat>Widescreen</PresentationFormat>
  <Paragraphs>244</Paragraphs>
  <Slides>31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NimbusRomNo9L-Regu</vt:lpstr>
      <vt:lpstr>System Font Regular</vt:lpstr>
      <vt:lpstr>Arial</vt:lpstr>
      <vt:lpstr>Calibri</vt:lpstr>
      <vt:lpstr>Century Gothic</vt:lpstr>
      <vt:lpstr>Segoe UI</vt:lpstr>
      <vt:lpstr>Mesh</vt:lpstr>
      <vt:lpstr>Exploration of novel deep learning methods for Edge Detection</vt:lpstr>
      <vt:lpstr>Problem Statement Explore Deep Learning methods for detecting edges in images and compare their performance</vt:lpstr>
      <vt:lpstr>Edge Detection – Concept</vt:lpstr>
      <vt:lpstr>Exploratory Data Analysis</vt:lpstr>
      <vt:lpstr>Ground Truth Examples </vt:lpstr>
      <vt:lpstr>Ground Truth Examples </vt:lpstr>
      <vt:lpstr>Ground Truth Examples </vt:lpstr>
      <vt:lpstr>Feature Engineering &amp; Transformations</vt:lpstr>
      <vt:lpstr>Model Performance Measurement</vt:lpstr>
      <vt:lpstr>Model: Enhanced Richer Convolutional Features (ERCF) For Edge Detection</vt:lpstr>
      <vt:lpstr>Model Overview</vt:lpstr>
      <vt:lpstr>Model Design</vt:lpstr>
      <vt:lpstr>Model Design</vt:lpstr>
      <vt:lpstr>Upsampling</vt:lpstr>
      <vt:lpstr>Model Results</vt:lpstr>
      <vt:lpstr>Model Results</vt:lpstr>
      <vt:lpstr>Model Results</vt:lpstr>
      <vt:lpstr>Model Performance</vt:lpstr>
      <vt:lpstr>Model: Traditional Method Inspired Deep Neural Network for Edge Detection</vt:lpstr>
      <vt:lpstr>Model Overview</vt:lpstr>
      <vt:lpstr>Model Parameters:</vt:lpstr>
      <vt:lpstr>Model Results</vt:lpstr>
      <vt:lpstr>Model Results</vt:lpstr>
      <vt:lpstr>Model Performance</vt:lpstr>
      <vt:lpstr>Model Comparison and Recommendations</vt:lpstr>
      <vt:lpstr>Lessons Learned</vt:lpstr>
      <vt:lpstr>Future Work</vt:lpstr>
      <vt:lpstr>References</vt:lpstr>
      <vt:lpstr>Thank You</vt:lpstr>
      <vt:lpstr>Appendix</vt:lpstr>
      <vt:lpstr>Upsampling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in Images</dc:title>
  <dc:creator>Rajat Nagar</dc:creator>
  <cp:lastModifiedBy>Yifan Gao</cp:lastModifiedBy>
  <cp:revision>2</cp:revision>
  <dcterms:created xsi:type="dcterms:W3CDTF">2021-08-22T15:23:57Z</dcterms:created>
  <dcterms:modified xsi:type="dcterms:W3CDTF">2021-08-27T01:06:00Z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0x0101009641B8D665A6C3468EF56FF4A317174D</vt:lpwstr>
  </property>
</Properties>
</file>